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8"/>
  </p:notesMasterIdLst>
  <p:sldIdLst>
    <p:sldId id="256" r:id="rId3"/>
    <p:sldId id="257" r:id="rId4"/>
    <p:sldId id="258" r:id="rId5"/>
    <p:sldId id="315" r:id="rId6"/>
    <p:sldId id="259" r:id="rId7"/>
    <p:sldId id="260" r:id="rId8"/>
    <p:sldId id="261" r:id="rId9"/>
    <p:sldId id="262" r:id="rId10"/>
    <p:sldId id="263" r:id="rId11"/>
    <p:sldId id="310" r:id="rId12"/>
    <p:sldId id="316" r:id="rId13"/>
    <p:sldId id="317" r:id="rId14"/>
    <p:sldId id="264" r:id="rId15"/>
    <p:sldId id="265" r:id="rId16"/>
    <p:sldId id="266" r:id="rId17"/>
    <p:sldId id="267" r:id="rId18"/>
    <p:sldId id="313" r:id="rId19"/>
    <p:sldId id="314" r:id="rId20"/>
    <p:sldId id="312" r:id="rId21"/>
    <p:sldId id="268" r:id="rId22"/>
    <p:sldId id="306" r:id="rId23"/>
    <p:sldId id="269" r:id="rId24"/>
    <p:sldId id="307" r:id="rId25"/>
    <p:sldId id="308" r:id="rId26"/>
    <p:sldId id="309" r:id="rId2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1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5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1C15E7-3779-4535-91AF-32CE4BB0A7D5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39CF8-D4F5-433E-A09B-4EBAB785CE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173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69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0303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1376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79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075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714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F994E6-842F-88B2-5E20-54C111625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A29CEB9-674E-4036-2372-7A91BC8A2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66DB90-DE3C-7694-5A8B-E60D26914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5FC1E4-60AD-B044-EBC9-787B7B7B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15445D-BCA6-CE4D-4C2E-1E3C67BFB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084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9A2237-3DA8-93DD-CFBE-C8507B617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919FB7C-DD27-BBDB-5DDD-5F68504E6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CFA736-656C-16F3-5B2F-80029D49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549224-85BB-7DD2-DBA5-52B748933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CCF1866-BEB7-1BFF-9769-84A99708F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8228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F256E20-783C-524E-E084-44180D85C2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6CB261-0484-5C73-FB43-E50941539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5E3C71-56C3-2D72-AD19-4018D899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64D241-A4E4-9E83-B81A-F7C515CC8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EA5A39A-138C-C983-5491-4BEED93F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71552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0077C000-1E79-432B-93A1-3A3E15BF60A2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39873" y="6459789"/>
            <a:ext cx="6567424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 baseline="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244897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1pPr>
            <a:lvl2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2pPr>
            <a:lvl3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3pPr>
            <a:lvl4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4pPr>
            <a:lvl5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50630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2" y="72028"/>
            <a:ext cx="909964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7920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97246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78340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69710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2" y="72028"/>
            <a:ext cx="909964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0013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9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4" y="6459789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fld id="{0077C000-1E79-432B-93A1-3A3E15BF60A2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9"/>
            <a:ext cx="4648200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0070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287B53-FFA0-8847-25F1-56AA4C8C8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FA993E-833B-4736-CCF4-364AE18A1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5A5EAE-0708-4894-0CD2-8E3232BE6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20DB10-8C3F-A863-B100-0E3A73264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A4A2C0-53E8-0662-E805-385A86256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23767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8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15282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52125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8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412302"/>
            <a:ext cx="2628900" cy="575989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6380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B5F73A-1B7A-15CB-A500-463ACFD71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40B199-FC9D-2448-4143-A4ECCBCA6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323B16B-A6F9-1D7C-05C3-6C91FC7BC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95A829C-10AB-F1B2-45FC-3BC4439E4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A330BE-ACB6-DFFE-C0F5-D8DA05F0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195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4A9B0F-A8CD-B1B2-1463-BF96947C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33BBEFA-2CAC-74F9-16FD-419DC4F0A7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EC298CA-7389-AA79-4E92-36129EF52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D4CF0A8-9668-CFFC-87D7-9CA23D48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D119176-3E0E-A132-9508-8AF9C0C06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33269AA-36DE-4A50-4E54-313AEAF74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3632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5E236A-365A-2E0F-9E5E-8A8833F6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F622F7-2B7D-82B5-3FA3-9D2149FBB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A582709-7873-3653-4296-E9AD1A6B7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25C3AC3-DCFE-43E4-B2FE-5299354EB6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15D8C01-66A6-10D3-78D0-A084CCC04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C3B4A46-DFAB-A8AE-DAF9-BACBEA95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B56286F-09B5-BA3E-C23C-C2693E521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24841AB-A750-0465-91C2-0A5E708E2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887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367146-D11E-4039-E821-2B29E72AE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D8EEF14-A1CF-3DE9-14EF-4AB132EDC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4B618C2-3DCF-CE9B-C3FD-B5B38637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2EB0355-8D58-44C5-C42E-33C3F7C63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5913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10E7ED-2E62-C6AC-27FB-DB1F2FEC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4836323-5C60-C8EF-05B9-5A52C722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2F8F92B-2A82-66C9-19A9-5628D10C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241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859D32-A489-426D-0F61-E6E12C0DA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C15BCBC-81EB-3561-30C0-38CA33D0F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FC31AB0-C026-FEF8-2C54-DBB30DA95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DDFA944-77E1-1CC8-EDFB-0559E6A11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CE92435-949D-C134-43D5-E560E879C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AE2148F-E755-B277-7D2E-F0088FB78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1265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07779E-D3F6-5EEA-0CDE-730F1AD3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BC550A7-7A03-3C7F-58B6-7B2F4EE6DD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28C1DA0-BAE9-FF37-49B4-931790AC0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31F29EE-14F1-EF10-131C-D872ADF6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3177FD-7ED8-F7E9-735C-A2CED34E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2CD6905-9170-BB10-B111-6394D8DB0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290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17A1D60-F15A-0F05-AD0F-B23AF8AC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0625E02-ED2B-8101-5F63-084618FA7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1AA8F6-C96A-5220-41EC-090D201DC5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14D3B-41E8-434C-82AF-551043ED3ECC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FE437A-B0BC-E9A1-EC1C-B634E052D8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DE1E9A-33DE-8095-4C42-27EDEB8DEC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5413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" y="6334318"/>
            <a:ext cx="12192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845734"/>
            <a:ext cx="100584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3" y="6459789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0077C000-1E79-432B-93A1-3A3E15BF60A2}" type="datetimeFigureOut">
              <a:rPr kumimoji="1" lang="ja-JP" altLang="en-US" smtClean="0"/>
              <a:t>2024/11/11</a:t>
            </a:fld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1" y="6459789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39873" y="6459789"/>
            <a:ext cx="6567424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6858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kumimoji="1" sz="3600" kern="1200" spc="-38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150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3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Scaler reset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20" y="5140145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Root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5997574" y="974273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0-16: Primary (TX)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CB0D850-6093-1CFB-A1A2-3A96671B169A}"/>
              </a:ext>
            </a:extLst>
          </p:cNvPr>
          <p:cNvSpPr txBox="1"/>
          <p:nvPr/>
        </p:nvSpPr>
        <p:spPr>
          <a:xfrm>
            <a:off x="8967165" y="588372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Heartbeat frame state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A38366B2-9899-243F-B7D9-005F73EB43F0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91B82F33-1CCA-5A93-A968-421306274E3F}"/>
              </a:ext>
            </a:extLst>
          </p:cNvPr>
          <p:cNvSpPr txBox="1"/>
          <p:nvPr/>
        </p:nvSpPr>
        <p:spPr>
          <a:xfrm>
            <a:off x="2895172" y="6356770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4976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56107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5"/>
            <a:ext cx="6386546" cy="51718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2258664"/>
            <a:ext cx="338554" cy="2513982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3470741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3601263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4376248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3895258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422210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4217167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3918404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4217167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3617243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2699937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2648653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3355694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296642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2930008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直線矢印コネクタ 2">
            <a:extLst>
              <a:ext uri="{FF2B5EF4-FFF2-40B4-BE49-F238E27FC236}">
                <a16:creationId xmlns:a16="http://schemas.microsoft.com/office/drawing/2014/main" id="{B541957D-1817-3568-CB14-56039B73E160}"/>
              </a:ext>
            </a:extLst>
          </p:cNvPr>
          <p:cNvCxnSpPr>
            <a:cxnSpLocks/>
          </p:cNvCxnSpPr>
          <p:nvPr/>
        </p:nvCxnSpPr>
        <p:spPr>
          <a:xfrm flipV="1">
            <a:off x="2209511" y="2169459"/>
            <a:ext cx="0" cy="47582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A4153C2F-CC13-43C9-73C4-38BDFF8F1945}"/>
              </a:ext>
            </a:extLst>
          </p:cNvPr>
          <p:cNvCxnSpPr>
            <a:cxnSpLocks/>
          </p:cNvCxnSpPr>
          <p:nvPr/>
        </p:nvCxnSpPr>
        <p:spPr>
          <a:xfrm>
            <a:off x="2209511" y="2169459"/>
            <a:ext cx="201535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台形 28">
            <a:extLst>
              <a:ext uri="{FF2B5EF4-FFF2-40B4-BE49-F238E27FC236}">
                <a16:creationId xmlns:a16="http://schemas.microsoft.com/office/drawing/2014/main" id="{E115A3E3-A3D8-A58E-4AB4-31D29D0A6901}"/>
              </a:ext>
            </a:extLst>
          </p:cNvPr>
          <p:cNvSpPr/>
          <p:nvPr/>
        </p:nvSpPr>
        <p:spPr>
          <a:xfrm rot="5400000" flipV="1">
            <a:off x="3459124" y="1544241"/>
            <a:ext cx="674575" cy="247258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98B04D10-9734-DFB9-0439-3D508C0972B9}"/>
              </a:ext>
            </a:extLst>
          </p:cNvPr>
          <p:cNvCxnSpPr>
            <a:cxnSpLocks/>
          </p:cNvCxnSpPr>
          <p:nvPr/>
        </p:nvCxnSpPr>
        <p:spPr>
          <a:xfrm>
            <a:off x="3920040" y="1858844"/>
            <a:ext cx="30483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9EC2BE75-F1AA-2A22-3B00-C9D001B6518B}"/>
              </a:ext>
            </a:extLst>
          </p:cNvPr>
          <p:cNvCxnSpPr>
            <a:cxnSpLocks/>
          </p:cNvCxnSpPr>
          <p:nvPr/>
        </p:nvCxnSpPr>
        <p:spPr>
          <a:xfrm flipV="1">
            <a:off x="4224581" y="1858844"/>
            <a:ext cx="0" cy="31061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DF6976DA-759D-A30F-9B94-1C0319BD8590}"/>
              </a:ext>
            </a:extLst>
          </p:cNvPr>
          <p:cNvCxnSpPr>
            <a:cxnSpLocks/>
          </p:cNvCxnSpPr>
          <p:nvPr/>
        </p:nvCxnSpPr>
        <p:spPr>
          <a:xfrm>
            <a:off x="3920040" y="1510876"/>
            <a:ext cx="30483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8A06BDC9-3B43-DC94-CEA3-084990D730BA}"/>
              </a:ext>
            </a:extLst>
          </p:cNvPr>
          <p:cNvSpPr txBox="1"/>
          <p:nvPr/>
        </p:nvSpPr>
        <p:spPr>
          <a:xfrm>
            <a:off x="4164598" y="1339063"/>
            <a:ext cx="396982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</p:txBody>
      </p: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317714B6-50CA-29E2-8E9E-47FE2F486F42}"/>
              </a:ext>
            </a:extLst>
          </p:cNvPr>
          <p:cNvCxnSpPr>
            <a:cxnSpLocks/>
          </p:cNvCxnSpPr>
          <p:nvPr/>
        </p:nvCxnSpPr>
        <p:spPr>
          <a:xfrm flipH="1">
            <a:off x="3068817" y="1667870"/>
            <a:ext cx="60396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A9518329-BE5B-902E-1E12-DE89F007D162}"/>
              </a:ext>
            </a:extLst>
          </p:cNvPr>
          <p:cNvSpPr/>
          <p:nvPr/>
        </p:nvSpPr>
        <p:spPr>
          <a:xfrm>
            <a:off x="2308946" y="1497420"/>
            <a:ext cx="759871" cy="344488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NIM-OUT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080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FC630DE0-5396-FEFC-D823-659F349717BD}"/>
              </a:ext>
            </a:extLst>
          </p:cNvPr>
          <p:cNvSpPr/>
          <p:nvPr/>
        </p:nvSpPr>
        <p:spPr>
          <a:xfrm>
            <a:off x="92926" y="2787024"/>
            <a:ext cx="4833131" cy="3623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5177558" y="1009859"/>
            <a:ext cx="4033115" cy="54004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1939925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3411189"/>
            <a:ext cx="338554" cy="2513982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5050690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2418476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293516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2009088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5254525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5528773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AMANEQ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1433727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3852462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BusBridge</a:t>
            </a:r>
            <a:endParaRPr kumimoji="1" lang="en-US" altLang="ja-JP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Primary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267520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267520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1599935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3411189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</p:cNvCxnSpPr>
          <p:nvPr/>
        </p:nvCxnSpPr>
        <p:spPr>
          <a:xfrm flipH="1">
            <a:off x="4653902" y="4077345"/>
            <a:ext cx="77222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4118954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3842086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DFB56C25-A6EA-8414-9345-DD757C1326DF}"/>
              </a:ext>
            </a:extLst>
          </p:cNvPr>
          <p:cNvSpPr/>
          <p:nvPr/>
        </p:nvSpPr>
        <p:spPr>
          <a:xfrm>
            <a:off x="3662927" y="3852462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BusBridge</a:t>
            </a:r>
            <a:endParaRPr kumimoji="1" lang="en-US" altLang="ja-JP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Secondary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2DAEFB6-48E5-CE5B-06EA-EE200F4CB4CB}"/>
              </a:ext>
            </a:extLst>
          </p:cNvPr>
          <p:cNvSpPr/>
          <p:nvPr/>
        </p:nvSpPr>
        <p:spPr>
          <a:xfrm>
            <a:off x="2444772" y="3842085"/>
            <a:ext cx="719971" cy="4705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矢印: 上下 6">
            <a:extLst>
              <a:ext uri="{FF2B5EF4-FFF2-40B4-BE49-F238E27FC236}">
                <a16:creationId xmlns:a16="http://schemas.microsoft.com/office/drawing/2014/main" id="{DD9B2A45-A50E-67F0-FDDE-05D867302843}"/>
              </a:ext>
            </a:extLst>
          </p:cNvPr>
          <p:cNvSpPr/>
          <p:nvPr/>
        </p:nvSpPr>
        <p:spPr>
          <a:xfrm>
            <a:off x="1857126" y="3386878"/>
            <a:ext cx="338554" cy="2513982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763D7C84-FD22-6CD1-6195-3F47FCC4AB95}"/>
              </a:ext>
            </a:extLst>
          </p:cNvPr>
          <p:cNvCxnSpPr>
            <a:cxnSpLocks/>
          </p:cNvCxnSpPr>
          <p:nvPr/>
        </p:nvCxnSpPr>
        <p:spPr>
          <a:xfrm>
            <a:off x="3150910" y="4118954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99055523-91BC-8BDC-330E-D29102867B42}"/>
              </a:ext>
            </a:extLst>
          </p:cNvPr>
          <p:cNvCxnSpPr>
            <a:cxnSpLocks/>
          </p:cNvCxnSpPr>
          <p:nvPr/>
        </p:nvCxnSpPr>
        <p:spPr>
          <a:xfrm>
            <a:off x="2100762" y="4125204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F7B3074-1C7E-DC92-730E-35B568C731DF}"/>
              </a:ext>
            </a:extLst>
          </p:cNvPr>
          <p:cNvSpPr/>
          <p:nvPr/>
        </p:nvSpPr>
        <p:spPr>
          <a:xfrm>
            <a:off x="389879" y="4820618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D19A2377-0415-6C25-53C3-6B240A3FDFAC}"/>
              </a:ext>
            </a:extLst>
          </p:cNvPr>
          <p:cNvCxnSpPr>
            <a:cxnSpLocks/>
          </p:cNvCxnSpPr>
          <p:nvPr/>
        </p:nvCxnSpPr>
        <p:spPr>
          <a:xfrm>
            <a:off x="1391661" y="5016743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0E43450-24B2-F86A-F4E0-77DE10CF4A41}"/>
              </a:ext>
            </a:extLst>
          </p:cNvPr>
          <p:cNvSpPr txBox="1"/>
          <p:nvPr/>
        </p:nvSpPr>
        <p:spPr>
          <a:xfrm>
            <a:off x="3262115" y="5528773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Mezzanine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6ADCBED0-2118-3975-2A7B-3F9B66FBAA74}"/>
              </a:ext>
            </a:extLst>
          </p:cNvPr>
          <p:cNvCxnSpPr>
            <a:cxnSpLocks/>
          </p:cNvCxnSpPr>
          <p:nvPr/>
        </p:nvCxnSpPr>
        <p:spPr>
          <a:xfrm flipV="1">
            <a:off x="7807921" y="4274035"/>
            <a:ext cx="0" cy="742708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5376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E3990BB-E4F1-F275-8852-AF588A50FB18}"/>
              </a:ext>
            </a:extLst>
          </p:cNvPr>
          <p:cNvSpPr/>
          <p:nvPr/>
        </p:nvSpPr>
        <p:spPr>
          <a:xfrm>
            <a:off x="9206164" y="1144174"/>
            <a:ext cx="105362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Push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button</a:t>
            </a:r>
          </a:p>
        </p:txBody>
      </p:sp>
      <p:sp>
        <p:nvSpPr>
          <p:cNvPr id="10" name="フリーフォーム 35">
            <a:extLst>
              <a:ext uri="{FF2B5EF4-FFF2-40B4-BE49-F238E27FC236}">
                <a16:creationId xmlns:a16="http://schemas.microsoft.com/office/drawing/2014/main" id="{300772FE-A25D-EDBE-FA51-40F2231423E2}"/>
              </a:ext>
            </a:extLst>
          </p:cNvPr>
          <p:cNvSpPr/>
          <p:nvPr/>
        </p:nvSpPr>
        <p:spPr>
          <a:xfrm rot="10800000">
            <a:off x="8052145" y="2120100"/>
            <a:ext cx="647840" cy="487715"/>
          </a:xfrm>
          <a:custGeom>
            <a:avLst/>
            <a:gdLst>
              <a:gd name="connsiteX0" fmla="*/ 1 w 647881"/>
              <a:gd name="connsiteY0" fmla="*/ 0 h 422707"/>
              <a:gd name="connsiteX1" fmla="*/ 322054 w 647881"/>
              <a:gd name="connsiteY1" fmla="*/ 0 h 422707"/>
              <a:gd name="connsiteX2" fmla="*/ 636899 w 647881"/>
              <a:gd name="connsiteY2" fmla="*/ 180719 h 422707"/>
              <a:gd name="connsiteX3" fmla="*/ 647881 w 647881"/>
              <a:gd name="connsiteY3" fmla="*/ 211353 h 422707"/>
              <a:gd name="connsiteX4" fmla="*/ 636900 w 647881"/>
              <a:gd name="connsiteY4" fmla="*/ 241988 h 422707"/>
              <a:gd name="connsiteX5" fmla="*/ 322055 w 647881"/>
              <a:gd name="connsiteY5" fmla="*/ 422706 h 422707"/>
              <a:gd name="connsiteX6" fmla="*/ 322054 w 647881"/>
              <a:gd name="connsiteY6" fmla="*/ 422706 h 422707"/>
              <a:gd name="connsiteX7" fmla="*/ 322054 w 647881"/>
              <a:gd name="connsiteY7" fmla="*/ 422707 h 422707"/>
              <a:gd name="connsiteX8" fmla="*/ 0 w 647881"/>
              <a:gd name="connsiteY8" fmla="*/ 422707 h 422707"/>
              <a:gd name="connsiteX9" fmla="*/ 2353 w 647881"/>
              <a:gd name="connsiteY9" fmla="*/ 420159 h 422707"/>
              <a:gd name="connsiteX10" fmla="*/ 57996 w 647881"/>
              <a:gd name="connsiteY10" fmla="*/ 211353 h 422707"/>
              <a:gd name="connsiteX11" fmla="*/ 2353 w 647881"/>
              <a:gd name="connsiteY11" fmla="*/ 2548 h 4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7881" h="422707">
                <a:moveTo>
                  <a:pt x="1" y="0"/>
                </a:moveTo>
                <a:lnTo>
                  <a:pt x="322054" y="0"/>
                </a:lnTo>
                <a:cubicBezTo>
                  <a:pt x="463590" y="0"/>
                  <a:pt x="585027" y="74518"/>
                  <a:pt x="636899" y="180719"/>
                </a:cubicBezTo>
                <a:lnTo>
                  <a:pt x="647881" y="211353"/>
                </a:lnTo>
                <a:lnTo>
                  <a:pt x="636900" y="241988"/>
                </a:lnTo>
                <a:cubicBezTo>
                  <a:pt x="585027" y="348188"/>
                  <a:pt x="463590" y="422706"/>
                  <a:pt x="322055" y="422706"/>
                </a:cubicBezTo>
                <a:lnTo>
                  <a:pt x="322054" y="422706"/>
                </a:lnTo>
                <a:lnTo>
                  <a:pt x="322054" y="422707"/>
                </a:lnTo>
                <a:lnTo>
                  <a:pt x="0" y="422707"/>
                </a:lnTo>
                <a:lnTo>
                  <a:pt x="2353" y="420159"/>
                </a:lnTo>
                <a:cubicBezTo>
                  <a:pt x="35924" y="374906"/>
                  <a:pt x="57996" y="298273"/>
                  <a:pt x="57996" y="211353"/>
                </a:cubicBezTo>
                <a:cubicBezTo>
                  <a:pt x="57996" y="124434"/>
                  <a:pt x="35924" y="47800"/>
                  <a:pt x="2353" y="254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1F694C6C-0B87-09E5-E79A-25288C6A3D7B}"/>
              </a:ext>
            </a:extLst>
          </p:cNvPr>
          <p:cNvCxnSpPr>
            <a:cxnSpLocks/>
          </p:cNvCxnSpPr>
          <p:nvPr/>
        </p:nvCxnSpPr>
        <p:spPr>
          <a:xfrm flipH="1">
            <a:off x="6253163" y="1451311"/>
            <a:ext cx="295300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2FBC2DE5-9D60-06F9-9DDA-7DF112E5800F}"/>
              </a:ext>
            </a:extLst>
          </p:cNvPr>
          <p:cNvCxnSpPr>
            <a:cxnSpLocks/>
          </p:cNvCxnSpPr>
          <p:nvPr/>
        </p:nvCxnSpPr>
        <p:spPr>
          <a:xfrm flipH="1">
            <a:off x="7748588" y="2363957"/>
            <a:ext cx="303557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4FA6D2BE-A598-28AC-9966-AFBF791775B3}"/>
              </a:ext>
            </a:extLst>
          </p:cNvPr>
          <p:cNvCxnSpPr>
            <a:cxnSpLocks/>
          </p:cNvCxnSpPr>
          <p:nvPr/>
        </p:nvCxnSpPr>
        <p:spPr>
          <a:xfrm>
            <a:off x="8940212" y="1445559"/>
            <a:ext cx="0" cy="802341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BCD40BF3-0103-C96A-7D0D-4099128719AD}"/>
              </a:ext>
            </a:extLst>
          </p:cNvPr>
          <p:cNvCxnSpPr>
            <a:cxnSpLocks/>
          </p:cNvCxnSpPr>
          <p:nvPr/>
        </p:nvCxnSpPr>
        <p:spPr>
          <a:xfrm flipH="1">
            <a:off x="8654751" y="2247900"/>
            <a:ext cx="28546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FD879C17-1446-269C-11CC-02B433EDDD3B}"/>
              </a:ext>
            </a:extLst>
          </p:cNvPr>
          <p:cNvCxnSpPr>
            <a:cxnSpLocks/>
          </p:cNvCxnSpPr>
          <p:nvPr/>
        </p:nvCxnSpPr>
        <p:spPr>
          <a:xfrm flipV="1">
            <a:off x="10285719" y="2457450"/>
            <a:ext cx="0" cy="750627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2EA8E6E4-790B-BB85-A338-7868435F18AB}"/>
              </a:ext>
            </a:extLst>
          </p:cNvPr>
          <p:cNvSpPr/>
          <p:nvPr/>
        </p:nvSpPr>
        <p:spPr>
          <a:xfrm>
            <a:off x="9796218" y="3208077"/>
            <a:ext cx="105362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controller</a:t>
            </a:r>
          </a:p>
        </p:txBody>
      </p:sp>
      <p:sp>
        <p:nvSpPr>
          <p:cNvPr id="33" name="矢印: 上下 32">
            <a:extLst>
              <a:ext uri="{FF2B5EF4-FFF2-40B4-BE49-F238E27FC236}">
                <a16:creationId xmlns:a16="http://schemas.microsoft.com/office/drawing/2014/main" id="{EE52131E-3943-7628-D379-64F098ABA6AF}"/>
              </a:ext>
            </a:extLst>
          </p:cNvPr>
          <p:cNvSpPr/>
          <p:nvPr/>
        </p:nvSpPr>
        <p:spPr>
          <a:xfrm>
            <a:off x="9206164" y="2799763"/>
            <a:ext cx="338554" cy="1286461"/>
          </a:xfrm>
          <a:prstGeom prst="upDownArrow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D402CAB4-EB66-6501-B4C2-0B5DDCD1AE2D}"/>
              </a:ext>
            </a:extLst>
          </p:cNvPr>
          <p:cNvCxnSpPr>
            <a:cxnSpLocks/>
          </p:cNvCxnSpPr>
          <p:nvPr/>
        </p:nvCxnSpPr>
        <p:spPr>
          <a:xfrm>
            <a:off x="9452208" y="3507528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3014418D-E5B0-D2A7-1F35-E4E0125EA917}"/>
              </a:ext>
            </a:extLst>
          </p:cNvPr>
          <p:cNvSpPr/>
          <p:nvPr/>
        </p:nvSpPr>
        <p:spPr>
          <a:xfrm>
            <a:off x="7402660" y="3208077"/>
            <a:ext cx="106250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DAQ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controller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36" name="直線矢印コネクタ 35">
            <a:extLst>
              <a:ext uri="{FF2B5EF4-FFF2-40B4-BE49-F238E27FC236}">
                <a16:creationId xmlns:a16="http://schemas.microsoft.com/office/drawing/2014/main" id="{1FB3C161-4971-6DDD-4F3B-052E3B8A2079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8465163" y="3507528"/>
            <a:ext cx="834115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F6E60596-4FB5-71BB-BA87-B6EDDA3E1429}"/>
              </a:ext>
            </a:extLst>
          </p:cNvPr>
          <p:cNvCxnSpPr>
            <a:cxnSpLocks/>
          </p:cNvCxnSpPr>
          <p:nvPr/>
        </p:nvCxnSpPr>
        <p:spPr>
          <a:xfrm flipH="1">
            <a:off x="8644386" y="2457450"/>
            <a:ext cx="164133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A084C779-6ECB-656D-38DC-1237C7E4D081}"/>
              </a:ext>
            </a:extLst>
          </p:cNvPr>
          <p:cNvSpPr txBox="1"/>
          <p:nvPr/>
        </p:nvSpPr>
        <p:spPr>
          <a:xfrm>
            <a:off x="7313182" y="1099596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System reset</a:t>
            </a:r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29E52E5A-EB5D-9BD1-D87D-2AD4111C12E5}"/>
              </a:ext>
            </a:extLst>
          </p:cNvPr>
          <p:cNvSpPr txBox="1"/>
          <p:nvPr/>
        </p:nvSpPr>
        <p:spPr>
          <a:xfrm>
            <a:off x="7111392" y="2102347"/>
            <a:ext cx="6748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User reset</a:t>
            </a: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F1B7A035-2CBE-B562-5870-3F28A9048F97}"/>
              </a:ext>
            </a:extLst>
          </p:cNvPr>
          <p:cNvSpPr/>
          <p:nvPr/>
        </p:nvSpPr>
        <p:spPr>
          <a:xfrm>
            <a:off x="5519281" y="739400"/>
            <a:ext cx="5516986" cy="3651673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AAB7CE5C-AA97-9FB9-F373-73602BCB5754}"/>
              </a:ext>
            </a:extLst>
          </p:cNvPr>
          <p:cNvCxnSpPr>
            <a:cxnSpLocks/>
          </p:cNvCxnSpPr>
          <p:nvPr/>
        </p:nvCxnSpPr>
        <p:spPr>
          <a:xfrm flipH="1">
            <a:off x="6253163" y="1697778"/>
            <a:ext cx="19484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フリーフォーム 35">
            <a:extLst>
              <a:ext uri="{FF2B5EF4-FFF2-40B4-BE49-F238E27FC236}">
                <a16:creationId xmlns:a16="http://schemas.microsoft.com/office/drawing/2014/main" id="{12F54B0F-8235-6862-CD6C-C71AA6018526}"/>
              </a:ext>
            </a:extLst>
          </p:cNvPr>
          <p:cNvSpPr/>
          <p:nvPr/>
        </p:nvSpPr>
        <p:spPr>
          <a:xfrm rot="10800000">
            <a:off x="5663292" y="1345800"/>
            <a:ext cx="647840" cy="487715"/>
          </a:xfrm>
          <a:custGeom>
            <a:avLst/>
            <a:gdLst>
              <a:gd name="connsiteX0" fmla="*/ 1 w 647881"/>
              <a:gd name="connsiteY0" fmla="*/ 0 h 422707"/>
              <a:gd name="connsiteX1" fmla="*/ 322054 w 647881"/>
              <a:gd name="connsiteY1" fmla="*/ 0 h 422707"/>
              <a:gd name="connsiteX2" fmla="*/ 636899 w 647881"/>
              <a:gd name="connsiteY2" fmla="*/ 180719 h 422707"/>
              <a:gd name="connsiteX3" fmla="*/ 647881 w 647881"/>
              <a:gd name="connsiteY3" fmla="*/ 211353 h 422707"/>
              <a:gd name="connsiteX4" fmla="*/ 636900 w 647881"/>
              <a:gd name="connsiteY4" fmla="*/ 241988 h 422707"/>
              <a:gd name="connsiteX5" fmla="*/ 322055 w 647881"/>
              <a:gd name="connsiteY5" fmla="*/ 422706 h 422707"/>
              <a:gd name="connsiteX6" fmla="*/ 322054 w 647881"/>
              <a:gd name="connsiteY6" fmla="*/ 422706 h 422707"/>
              <a:gd name="connsiteX7" fmla="*/ 322054 w 647881"/>
              <a:gd name="connsiteY7" fmla="*/ 422707 h 422707"/>
              <a:gd name="connsiteX8" fmla="*/ 0 w 647881"/>
              <a:gd name="connsiteY8" fmla="*/ 422707 h 422707"/>
              <a:gd name="connsiteX9" fmla="*/ 2353 w 647881"/>
              <a:gd name="connsiteY9" fmla="*/ 420159 h 422707"/>
              <a:gd name="connsiteX10" fmla="*/ 57996 w 647881"/>
              <a:gd name="connsiteY10" fmla="*/ 211353 h 422707"/>
              <a:gd name="connsiteX11" fmla="*/ 2353 w 647881"/>
              <a:gd name="connsiteY11" fmla="*/ 2548 h 4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7881" h="422707">
                <a:moveTo>
                  <a:pt x="1" y="0"/>
                </a:moveTo>
                <a:lnTo>
                  <a:pt x="322054" y="0"/>
                </a:lnTo>
                <a:cubicBezTo>
                  <a:pt x="463590" y="0"/>
                  <a:pt x="585027" y="74518"/>
                  <a:pt x="636899" y="180719"/>
                </a:cubicBezTo>
                <a:lnTo>
                  <a:pt x="647881" y="211353"/>
                </a:lnTo>
                <a:lnTo>
                  <a:pt x="636900" y="241988"/>
                </a:lnTo>
                <a:cubicBezTo>
                  <a:pt x="585027" y="348188"/>
                  <a:pt x="463590" y="422706"/>
                  <a:pt x="322055" y="422706"/>
                </a:cubicBezTo>
                <a:lnTo>
                  <a:pt x="322054" y="422706"/>
                </a:lnTo>
                <a:lnTo>
                  <a:pt x="322054" y="422707"/>
                </a:lnTo>
                <a:lnTo>
                  <a:pt x="0" y="422707"/>
                </a:lnTo>
                <a:lnTo>
                  <a:pt x="2353" y="420159"/>
                </a:lnTo>
                <a:cubicBezTo>
                  <a:pt x="35924" y="374906"/>
                  <a:pt x="57996" y="298273"/>
                  <a:pt x="57996" y="211353"/>
                </a:cubicBezTo>
                <a:cubicBezTo>
                  <a:pt x="57996" y="124434"/>
                  <a:pt x="35924" y="47800"/>
                  <a:pt x="2353" y="254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74EAB6A7-12BA-B142-9BD9-A3F9AF88CFE0}"/>
              </a:ext>
            </a:extLst>
          </p:cNvPr>
          <p:cNvCxnSpPr>
            <a:cxnSpLocks/>
          </p:cNvCxnSpPr>
          <p:nvPr/>
        </p:nvCxnSpPr>
        <p:spPr>
          <a:xfrm flipV="1">
            <a:off x="6448003" y="1706823"/>
            <a:ext cx="0" cy="1800704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D0C19C22-EF0B-0201-E818-EFF3F17E8F80}"/>
              </a:ext>
            </a:extLst>
          </p:cNvPr>
          <p:cNvCxnSpPr>
            <a:cxnSpLocks/>
          </p:cNvCxnSpPr>
          <p:nvPr/>
        </p:nvCxnSpPr>
        <p:spPr>
          <a:xfrm flipH="1">
            <a:off x="6448003" y="3507527"/>
            <a:ext cx="954657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63713D2F-0C7C-2F84-1707-338415707DEF}"/>
              </a:ext>
            </a:extLst>
          </p:cNvPr>
          <p:cNvSpPr txBox="1"/>
          <p:nvPr/>
        </p:nvSpPr>
        <p:spPr>
          <a:xfrm>
            <a:off x="6130346" y="3563004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force reset</a:t>
            </a:r>
          </a:p>
        </p:txBody>
      </p:sp>
      <p:cxnSp>
        <p:nvCxnSpPr>
          <p:cNvPr id="62" name="直線矢印コネクタ 61">
            <a:extLst>
              <a:ext uri="{FF2B5EF4-FFF2-40B4-BE49-F238E27FC236}">
                <a16:creationId xmlns:a16="http://schemas.microsoft.com/office/drawing/2014/main" id="{7739ECA3-AEAB-C8AF-D6D9-686CAA1F9AA7}"/>
              </a:ext>
            </a:extLst>
          </p:cNvPr>
          <p:cNvCxnSpPr>
            <a:cxnSpLocks/>
          </p:cNvCxnSpPr>
          <p:nvPr/>
        </p:nvCxnSpPr>
        <p:spPr>
          <a:xfrm flipH="1">
            <a:off x="2614108" y="1599034"/>
            <a:ext cx="3049184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55FD5EDF-2BDF-98C6-7A4F-BA783AC50697}"/>
              </a:ext>
            </a:extLst>
          </p:cNvPr>
          <p:cNvSpPr txBox="1"/>
          <p:nvPr/>
        </p:nvSpPr>
        <p:spPr>
          <a:xfrm>
            <a:off x="1155734" y="1451311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System reset</a:t>
            </a:r>
          </a:p>
        </p:txBody>
      </p:sp>
      <p:sp>
        <p:nvSpPr>
          <p:cNvPr id="65" name="フリーフォーム 35">
            <a:extLst>
              <a:ext uri="{FF2B5EF4-FFF2-40B4-BE49-F238E27FC236}">
                <a16:creationId xmlns:a16="http://schemas.microsoft.com/office/drawing/2014/main" id="{C9BB9BF5-E5E5-B5DC-9043-958800CF1417}"/>
              </a:ext>
            </a:extLst>
          </p:cNvPr>
          <p:cNvSpPr/>
          <p:nvPr/>
        </p:nvSpPr>
        <p:spPr>
          <a:xfrm rot="10800000">
            <a:off x="2886121" y="1862759"/>
            <a:ext cx="647840" cy="487715"/>
          </a:xfrm>
          <a:custGeom>
            <a:avLst/>
            <a:gdLst>
              <a:gd name="connsiteX0" fmla="*/ 1 w 647881"/>
              <a:gd name="connsiteY0" fmla="*/ 0 h 422707"/>
              <a:gd name="connsiteX1" fmla="*/ 322054 w 647881"/>
              <a:gd name="connsiteY1" fmla="*/ 0 h 422707"/>
              <a:gd name="connsiteX2" fmla="*/ 636899 w 647881"/>
              <a:gd name="connsiteY2" fmla="*/ 180719 h 422707"/>
              <a:gd name="connsiteX3" fmla="*/ 647881 w 647881"/>
              <a:gd name="connsiteY3" fmla="*/ 211353 h 422707"/>
              <a:gd name="connsiteX4" fmla="*/ 636900 w 647881"/>
              <a:gd name="connsiteY4" fmla="*/ 241988 h 422707"/>
              <a:gd name="connsiteX5" fmla="*/ 322055 w 647881"/>
              <a:gd name="connsiteY5" fmla="*/ 422706 h 422707"/>
              <a:gd name="connsiteX6" fmla="*/ 322054 w 647881"/>
              <a:gd name="connsiteY6" fmla="*/ 422706 h 422707"/>
              <a:gd name="connsiteX7" fmla="*/ 322054 w 647881"/>
              <a:gd name="connsiteY7" fmla="*/ 422707 h 422707"/>
              <a:gd name="connsiteX8" fmla="*/ 0 w 647881"/>
              <a:gd name="connsiteY8" fmla="*/ 422707 h 422707"/>
              <a:gd name="connsiteX9" fmla="*/ 2353 w 647881"/>
              <a:gd name="connsiteY9" fmla="*/ 420159 h 422707"/>
              <a:gd name="connsiteX10" fmla="*/ 57996 w 647881"/>
              <a:gd name="connsiteY10" fmla="*/ 211353 h 422707"/>
              <a:gd name="connsiteX11" fmla="*/ 2353 w 647881"/>
              <a:gd name="connsiteY11" fmla="*/ 2548 h 4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7881" h="422707">
                <a:moveTo>
                  <a:pt x="1" y="0"/>
                </a:moveTo>
                <a:lnTo>
                  <a:pt x="322054" y="0"/>
                </a:lnTo>
                <a:cubicBezTo>
                  <a:pt x="463590" y="0"/>
                  <a:pt x="585027" y="74518"/>
                  <a:pt x="636899" y="180719"/>
                </a:cubicBezTo>
                <a:lnTo>
                  <a:pt x="647881" y="211353"/>
                </a:lnTo>
                <a:lnTo>
                  <a:pt x="636900" y="241988"/>
                </a:lnTo>
                <a:cubicBezTo>
                  <a:pt x="585027" y="348188"/>
                  <a:pt x="463590" y="422706"/>
                  <a:pt x="322055" y="422706"/>
                </a:cubicBezTo>
                <a:lnTo>
                  <a:pt x="322054" y="422706"/>
                </a:lnTo>
                <a:lnTo>
                  <a:pt x="322054" y="422707"/>
                </a:lnTo>
                <a:lnTo>
                  <a:pt x="0" y="422707"/>
                </a:lnTo>
                <a:lnTo>
                  <a:pt x="2353" y="420159"/>
                </a:lnTo>
                <a:cubicBezTo>
                  <a:pt x="35924" y="374906"/>
                  <a:pt x="57996" y="298273"/>
                  <a:pt x="57996" y="211353"/>
                </a:cubicBezTo>
                <a:cubicBezTo>
                  <a:pt x="57996" y="124434"/>
                  <a:pt x="35924" y="47800"/>
                  <a:pt x="2353" y="254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cxnSp>
        <p:nvCxnSpPr>
          <p:cNvPr id="67" name="直線矢印コネクタ 66">
            <a:extLst>
              <a:ext uri="{FF2B5EF4-FFF2-40B4-BE49-F238E27FC236}">
                <a16:creationId xmlns:a16="http://schemas.microsoft.com/office/drawing/2014/main" id="{9BE7B67F-A416-E920-5181-ED80347946B7}"/>
              </a:ext>
            </a:extLst>
          </p:cNvPr>
          <p:cNvCxnSpPr>
            <a:cxnSpLocks/>
          </p:cNvCxnSpPr>
          <p:nvPr/>
        </p:nvCxnSpPr>
        <p:spPr>
          <a:xfrm flipH="1">
            <a:off x="3495002" y="2010111"/>
            <a:ext cx="518198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線矢印コネクタ 68">
            <a:extLst>
              <a:ext uri="{FF2B5EF4-FFF2-40B4-BE49-F238E27FC236}">
                <a16:creationId xmlns:a16="http://schemas.microsoft.com/office/drawing/2014/main" id="{DB13D595-FE5B-63E8-BE67-34A605D4B67B}"/>
              </a:ext>
            </a:extLst>
          </p:cNvPr>
          <p:cNvCxnSpPr>
            <a:cxnSpLocks/>
          </p:cNvCxnSpPr>
          <p:nvPr/>
        </p:nvCxnSpPr>
        <p:spPr>
          <a:xfrm flipV="1">
            <a:off x="4022303" y="1589657"/>
            <a:ext cx="0" cy="420454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E9A899BA-AF45-7A1E-B7F7-ACA6E8B98D94}"/>
              </a:ext>
            </a:extLst>
          </p:cNvPr>
          <p:cNvCxnSpPr>
            <a:cxnSpLocks/>
          </p:cNvCxnSpPr>
          <p:nvPr/>
        </p:nvCxnSpPr>
        <p:spPr>
          <a:xfrm flipV="1">
            <a:off x="4022303" y="2189924"/>
            <a:ext cx="0" cy="750627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859F9106-3569-A6B1-F4A3-A6A922D9E018}"/>
              </a:ext>
            </a:extLst>
          </p:cNvPr>
          <p:cNvSpPr/>
          <p:nvPr/>
        </p:nvSpPr>
        <p:spPr>
          <a:xfrm>
            <a:off x="3475522" y="2940551"/>
            <a:ext cx="105362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controller</a:t>
            </a:r>
          </a:p>
        </p:txBody>
      </p: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192C6F83-D6FD-129F-2E30-5C720AD669E4}"/>
              </a:ext>
            </a:extLst>
          </p:cNvPr>
          <p:cNvCxnSpPr>
            <a:cxnSpLocks/>
          </p:cNvCxnSpPr>
          <p:nvPr/>
        </p:nvCxnSpPr>
        <p:spPr>
          <a:xfrm flipH="1">
            <a:off x="3490902" y="2189924"/>
            <a:ext cx="53140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6485EC34-18A0-867B-90C2-C5F12C00910B}"/>
              </a:ext>
            </a:extLst>
          </p:cNvPr>
          <p:cNvCxnSpPr>
            <a:cxnSpLocks/>
          </p:cNvCxnSpPr>
          <p:nvPr/>
        </p:nvCxnSpPr>
        <p:spPr>
          <a:xfrm flipH="1">
            <a:off x="2556025" y="2079623"/>
            <a:ext cx="303557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テキスト ボックス 75">
            <a:extLst>
              <a:ext uri="{FF2B5EF4-FFF2-40B4-BE49-F238E27FC236}">
                <a16:creationId xmlns:a16="http://schemas.microsoft.com/office/drawing/2014/main" id="{9D27F100-F3BD-7798-21A6-3588537A7A57}"/>
              </a:ext>
            </a:extLst>
          </p:cNvPr>
          <p:cNvSpPr txBox="1"/>
          <p:nvPr/>
        </p:nvSpPr>
        <p:spPr>
          <a:xfrm>
            <a:off x="1393223" y="1882147"/>
            <a:ext cx="1200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User reset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BD08FF78-8BDB-D0E1-9DB0-3BBBE93F7BD5}"/>
              </a:ext>
            </a:extLst>
          </p:cNvPr>
          <p:cNvSpPr/>
          <p:nvPr/>
        </p:nvSpPr>
        <p:spPr>
          <a:xfrm>
            <a:off x="1155733" y="716800"/>
            <a:ext cx="3836616" cy="3651673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7D81C8D-3E54-FEB5-199E-991132F01FB4}"/>
              </a:ext>
            </a:extLst>
          </p:cNvPr>
          <p:cNvSpPr txBox="1"/>
          <p:nvPr/>
        </p:nvSpPr>
        <p:spPr>
          <a:xfrm>
            <a:off x="9446295" y="791819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AMANEQ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F1C4998-EB8B-9D04-08D5-52040314B28F}"/>
              </a:ext>
            </a:extLst>
          </p:cNvPr>
          <p:cNvSpPr txBox="1"/>
          <p:nvPr/>
        </p:nvSpPr>
        <p:spPr>
          <a:xfrm>
            <a:off x="3447915" y="791819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Mezzanine</a:t>
            </a:r>
          </a:p>
        </p:txBody>
      </p:sp>
    </p:spTree>
    <p:extLst>
      <p:ext uri="{BB962C8B-B14F-4D97-AF65-F5344CB8AC3E}">
        <p14:creationId xmlns:p14="http://schemas.microsoft.com/office/powerpoint/2010/main" val="2812034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68F8C18B-F1D6-CBCF-39C0-9DC1E4BEDC94}"/>
              </a:ext>
            </a:extLst>
          </p:cNvPr>
          <p:cNvGrpSpPr/>
          <p:nvPr/>
        </p:nvGrpSpPr>
        <p:grpSpPr>
          <a:xfrm>
            <a:off x="1630837" y="0"/>
            <a:ext cx="5745746" cy="4260915"/>
            <a:chOff x="1630837" y="0"/>
            <a:chExt cx="5745746" cy="4260915"/>
          </a:xfrm>
        </p:grpSpPr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B02A4D7F-42F5-9228-94D7-3089D85D16D3}"/>
                </a:ext>
              </a:extLst>
            </p:cNvPr>
            <p:cNvSpPr/>
            <p:nvPr/>
          </p:nvSpPr>
          <p:spPr>
            <a:xfrm>
              <a:off x="1630837" y="0"/>
              <a:ext cx="5618375" cy="426091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E11444D2-0C3D-AD2F-F975-075F5207BFD3}"/>
                </a:ext>
              </a:extLst>
            </p:cNvPr>
            <p:cNvSpPr/>
            <p:nvPr/>
          </p:nvSpPr>
          <p:spPr>
            <a:xfrm>
              <a:off x="2502877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B56A3764-0768-4E24-C0C7-9A35192E40BB}"/>
                </a:ext>
              </a:extLst>
            </p:cNvPr>
            <p:cNvSpPr/>
            <p:nvPr/>
          </p:nvSpPr>
          <p:spPr>
            <a:xfrm>
              <a:off x="5137638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24498EAA-3739-BF5D-FFC6-C55225E37BF8}"/>
                </a:ext>
              </a:extLst>
            </p:cNvPr>
            <p:cNvSpPr/>
            <p:nvPr/>
          </p:nvSpPr>
          <p:spPr>
            <a:xfrm>
              <a:off x="5290038" y="17613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191DAB1D-46A5-EE43-F84E-D714DE35213F}"/>
                </a:ext>
              </a:extLst>
            </p:cNvPr>
            <p:cNvSpPr/>
            <p:nvPr/>
          </p:nvSpPr>
          <p:spPr>
            <a:xfrm>
              <a:off x="5442438" y="19137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CCB54328-1A4E-C244-E3F4-CEF4948D824F}"/>
                </a:ext>
              </a:extLst>
            </p:cNvPr>
            <p:cNvSpPr/>
            <p:nvPr/>
          </p:nvSpPr>
          <p:spPr>
            <a:xfrm>
              <a:off x="5594838" y="20661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5AD10943-77A8-E17D-9C18-2AA61CF45B36}"/>
                </a:ext>
              </a:extLst>
            </p:cNvPr>
            <p:cNvSpPr/>
            <p:nvPr/>
          </p:nvSpPr>
          <p:spPr>
            <a:xfrm>
              <a:off x="5747238" y="22185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3534C773-3BF6-A91B-7043-F7C005B1275F}"/>
                </a:ext>
              </a:extLst>
            </p:cNvPr>
            <p:cNvSpPr txBox="1"/>
            <p:nvPr/>
          </p:nvSpPr>
          <p:spPr>
            <a:xfrm>
              <a:off x="2669606" y="1630949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16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682AA11E-A383-6460-9438-C78C5EE84285}"/>
                </a:ext>
              </a:extLst>
            </p:cNvPr>
            <p:cNvSpPr txBox="1"/>
            <p:nvPr/>
          </p:nvSpPr>
          <p:spPr>
            <a:xfrm>
              <a:off x="5913967" y="2265484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15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435E21C9-5427-DAF0-E3E9-A3B7D119228E}"/>
                </a:ext>
              </a:extLst>
            </p:cNvPr>
            <p:cNvSpPr txBox="1"/>
            <p:nvPr/>
          </p:nvSpPr>
          <p:spPr>
            <a:xfrm>
              <a:off x="2274277" y="2004644"/>
              <a:ext cx="11869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Secondary</a:t>
              </a:r>
            </a:p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</a:t>
              </a: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5C0A35A7-CD93-FD9A-3096-C11C7EEA06F2}"/>
                </a:ext>
              </a:extLst>
            </p:cNvPr>
            <p:cNvSpPr txBox="1"/>
            <p:nvPr/>
          </p:nvSpPr>
          <p:spPr>
            <a:xfrm>
              <a:off x="4909038" y="2617176"/>
              <a:ext cx="22364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Primary MIKUMARIs</a:t>
              </a: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654437ED-9C32-B6D9-C46C-E3995DB6678C}"/>
                </a:ext>
              </a:extLst>
            </p:cNvPr>
            <p:cNvCxnSpPr/>
            <p:nvPr/>
          </p:nvCxnSpPr>
          <p:spPr>
            <a:xfrm>
              <a:off x="2031023" y="1790700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8B6B569E-35D0-A7AE-8B43-ED3ECE09C3F6}"/>
                </a:ext>
              </a:extLst>
            </p:cNvPr>
            <p:cNvCxnSpPr/>
            <p:nvPr/>
          </p:nvCxnSpPr>
          <p:spPr>
            <a:xfrm>
              <a:off x="6469673" y="2417884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右中かっこ 18">
              <a:extLst>
                <a:ext uri="{FF2B5EF4-FFF2-40B4-BE49-F238E27FC236}">
                  <a16:creationId xmlns:a16="http://schemas.microsoft.com/office/drawing/2014/main" id="{79A21C13-3C4B-7A91-A6A2-566FD09922D1}"/>
                </a:ext>
              </a:extLst>
            </p:cNvPr>
            <p:cNvSpPr/>
            <p:nvPr/>
          </p:nvSpPr>
          <p:spPr>
            <a:xfrm rot="-5400000">
              <a:off x="4375083" y="-810879"/>
              <a:ext cx="322828" cy="4162238"/>
            </a:xfrm>
            <a:prstGeom prst="rightBrac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1BF8D0A0-D323-5F8A-9F2A-7BF089634D8D}"/>
                </a:ext>
              </a:extLst>
            </p:cNvPr>
            <p:cNvSpPr txBox="1"/>
            <p:nvPr/>
          </p:nvSpPr>
          <p:spPr>
            <a:xfrm>
              <a:off x="3719908" y="125078"/>
              <a:ext cx="201083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Status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CbtLaneUp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879B310D-9E20-A2F5-6774-F86F365F7562}"/>
                </a:ext>
              </a:extLst>
            </p:cNvPr>
            <p:cNvSpPr txBox="1"/>
            <p:nvPr/>
          </p:nvSpPr>
          <p:spPr>
            <a:xfrm>
              <a:off x="4909038" y="2948004"/>
              <a:ext cx="2467545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If </a:t>
              </a: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RegIndex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is 15,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CbtTapValueOut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CbtBitSlipIn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PartnerIpAddr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7D9B66F1-50D5-73A2-2416-E90807E2219B}"/>
                </a:ext>
              </a:extLst>
            </p:cNvPr>
            <p:cNvSpPr txBox="1"/>
            <p:nvPr/>
          </p:nvSpPr>
          <p:spPr>
            <a:xfrm>
              <a:off x="1915228" y="545500"/>
              <a:ext cx="2010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NumLinks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= 17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52A15228-9659-F453-0889-647B0999F0CE}"/>
                </a:ext>
              </a:extLst>
            </p:cNvPr>
            <p:cNvSpPr txBox="1"/>
            <p:nvPr/>
          </p:nvSpPr>
          <p:spPr>
            <a:xfrm>
              <a:off x="1887702" y="2526364"/>
              <a:ext cx="2111048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Offset information</a:t>
              </a:r>
            </a:p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 secondary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HbcOffset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LocalFineOffset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78D42E6-0441-8210-A1FC-EAD5525EED9A}"/>
                </a:ext>
              </a:extLst>
            </p:cNvPr>
            <p:cNvSpPr txBox="1"/>
            <p:nvPr/>
          </p:nvSpPr>
          <p:spPr>
            <a:xfrm>
              <a:off x="5365750" y="157233"/>
              <a:ext cx="20108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Control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RstOverMiku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cxnSp>
          <p:nvCxnSpPr>
            <p:cNvPr id="26" name="コネクタ: カギ線 25">
              <a:extLst>
                <a:ext uri="{FF2B5EF4-FFF2-40B4-BE49-F238E27FC236}">
                  <a16:creationId xmlns:a16="http://schemas.microsoft.com/office/drawing/2014/main" id="{6EEE7085-8E6F-0171-4209-DB9080E42C6F}"/>
                </a:ext>
              </a:extLst>
            </p:cNvPr>
            <p:cNvCxnSpPr>
              <a:stCxn id="21" idx="1"/>
              <a:endCxn id="12" idx="1"/>
            </p:cNvCxnSpPr>
            <p:nvPr/>
          </p:nvCxnSpPr>
          <p:spPr>
            <a:xfrm rot="10800000" flipH="1">
              <a:off x="4909038" y="2394438"/>
              <a:ext cx="838200" cy="1138342"/>
            </a:xfrm>
            <a:prstGeom prst="bentConnector3">
              <a:avLst>
                <a:gd name="adj1" fmla="val -27273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コネクタ: カギ線 27">
              <a:extLst>
                <a:ext uri="{FF2B5EF4-FFF2-40B4-BE49-F238E27FC236}">
                  <a16:creationId xmlns:a16="http://schemas.microsoft.com/office/drawing/2014/main" id="{47011E53-23D4-1239-B530-9D00EA31E029}"/>
                </a:ext>
              </a:extLst>
            </p:cNvPr>
            <p:cNvCxnSpPr>
              <a:stCxn id="23" idx="3"/>
              <a:endCxn id="6" idx="3"/>
            </p:cNvCxnSpPr>
            <p:nvPr/>
          </p:nvCxnSpPr>
          <p:spPr>
            <a:xfrm flipH="1" flipV="1">
              <a:off x="3232639" y="1784838"/>
              <a:ext cx="766111" cy="1326302"/>
            </a:xfrm>
            <a:prstGeom prst="bentConnector3">
              <a:avLst>
                <a:gd name="adj1" fmla="val -29839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7058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36889E92-876F-B2E9-5257-3786486FC47E}"/>
              </a:ext>
            </a:extLst>
          </p:cNvPr>
          <p:cNvGrpSpPr/>
          <p:nvPr/>
        </p:nvGrpSpPr>
        <p:grpSpPr>
          <a:xfrm>
            <a:off x="1149663" y="377119"/>
            <a:ext cx="9951187" cy="2863351"/>
            <a:chOff x="1149663" y="1423494"/>
            <a:chExt cx="9951187" cy="2863351"/>
          </a:xfrm>
        </p:grpSpPr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026F7BFB-2A6C-FD3B-DEE6-DCB4A4933473}"/>
                </a:ext>
              </a:extLst>
            </p:cNvPr>
            <p:cNvSpPr/>
            <p:nvPr/>
          </p:nvSpPr>
          <p:spPr>
            <a:xfrm>
              <a:off x="1208176" y="1423494"/>
              <a:ext cx="9892674" cy="28633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正方形/長方形 77">
              <a:extLst>
                <a:ext uri="{FF2B5EF4-FFF2-40B4-BE49-F238E27FC236}">
                  <a16:creationId xmlns:a16="http://schemas.microsoft.com/office/drawing/2014/main" id="{9026DF3C-2CC6-E430-E021-A2EADB884905}"/>
                </a:ext>
              </a:extLst>
            </p:cNvPr>
            <p:cNvSpPr/>
            <p:nvPr/>
          </p:nvSpPr>
          <p:spPr>
            <a:xfrm>
              <a:off x="7355738" y="2731188"/>
              <a:ext cx="1985610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77">
              <a:extLst>
                <a:ext uri="{FF2B5EF4-FFF2-40B4-BE49-F238E27FC236}">
                  <a16:creationId xmlns:a16="http://schemas.microsoft.com/office/drawing/2014/main" id="{F118E761-7B16-4B16-6175-401E1D002C91}"/>
                </a:ext>
              </a:extLst>
            </p:cNvPr>
            <p:cNvSpPr/>
            <p:nvPr/>
          </p:nvSpPr>
          <p:spPr>
            <a:xfrm>
              <a:off x="2844299" y="2720586"/>
              <a:ext cx="1999209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3BFB1616-067A-A37E-8180-66E3B291BA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92080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36ADB082-17A6-1AC5-0A4A-64726617B8C9}"/>
                </a:ext>
              </a:extLst>
            </p:cNvPr>
            <p:cNvCxnSpPr>
              <a:cxnSpLocks/>
            </p:cNvCxnSpPr>
            <p:nvPr/>
          </p:nvCxnSpPr>
          <p:spPr>
            <a:xfrm>
              <a:off x="1149663" y="3790368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10" name="矢印: 五方向 9">
              <a:extLst>
                <a:ext uri="{FF2B5EF4-FFF2-40B4-BE49-F238E27FC236}">
                  <a16:creationId xmlns:a16="http://schemas.microsoft.com/office/drawing/2014/main" id="{88ABBA34-6F6D-9546-7145-2194A9D38D9E}"/>
                </a:ext>
              </a:extLst>
            </p:cNvPr>
            <p:cNvSpPr/>
            <p:nvPr/>
          </p:nvSpPr>
          <p:spPr>
            <a:xfrm>
              <a:off x="4675789" y="2792349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" name="矢印: 五方向 10">
              <a:extLst>
                <a:ext uri="{FF2B5EF4-FFF2-40B4-BE49-F238E27FC236}">
                  <a16:creationId xmlns:a16="http://schemas.microsoft.com/office/drawing/2014/main" id="{D8D3DA7E-0975-D3FD-992F-48DB10A950E0}"/>
                </a:ext>
              </a:extLst>
            </p:cNvPr>
            <p:cNvSpPr/>
            <p:nvPr/>
          </p:nvSpPr>
          <p:spPr>
            <a:xfrm flipH="1">
              <a:off x="4675789" y="3202367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B9799220-E75C-CE59-609B-2144DC4A165E}"/>
                </a:ext>
              </a:extLst>
            </p:cNvPr>
            <p:cNvSpPr/>
            <p:nvPr/>
          </p:nvSpPr>
          <p:spPr>
            <a:xfrm>
              <a:off x="2844301" y="1587535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1EB1B6B2-9D7F-5A2B-745E-B086B9CC558B}"/>
                </a:ext>
              </a:extLst>
            </p:cNvPr>
            <p:cNvCxnSpPr>
              <a:cxnSpLocks/>
            </p:cNvCxnSpPr>
            <p:nvPr/>
          </p:nvCxnSpPr>
          <p:spPr>
            <a:xfrm>
              <a:off x="5223781" y="1423494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E9946E34-3E29-1301-7AE5-6273A5662BB9}"/>
                </a:ext>
              </a:extLst>
            </p:cNvPr>
            <p:cNvCxnSpPr>
              <a:cxnSpLocks/>
              <a:endCxn id="29" idx="1"/>
            </p:cNvCxnSpPr>
            <p:nvPr/>
          </p:nvCxnSpPr>
          <p:spPr>
            <a:xfrm flipV="1">
              <a:off x="5130256" y="2904855"/>
              <a:ext cx="1916166" cy="1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E0BFB64C-D116-777F-90DA-278FEECB24B2}"/>
                </a:ext>
              </a:extLst>
            </p:cNvPr>
            <p:cNvCxnSpPr>
              <a:cxnSpLocks/>
            </p:cNvCxnSpPr>
            <p:nvPr/>
          </p:nvCxnSpPr>
          <p:spPr>
            <a:xfrm>
              <a:off x="5130256" y="3314584"/>
              <a:ext cx="1916166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17" name="雲 16">
              <a:extLst>
                <a:ext uri="{FF2B5EF4-FFF2-40B4-BE49-F238E27FC236}">
                  <a16:creationId xmlns:a16="http://schemas.microsoft.com/office/drawing/2014/main" id="{4933FC2C-F294-2701-6875-89858A921127}"/>
                </a:ext>
              </a:extLst>
            </p:cNvPr>
            <p:cNvSpPr/>
            <p:nvPr/>
          </p:nvSpPr>
          <p:spPr>
            <a:xfrm>
              <a:off x="1171063" y="272058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620EBA63-AFCE-0C04-22BF-B1573558DBF6}"/>
                </a:ext>
              </a:extLst>
            </p:cNvPr>
            <p:cNvCxnSpPr>
              <a:cxnSpLocks/>
            </p:cNvCxnSpPr>
            <p:nvPr/>
          </p:nvCxnSpPr>
          <p:spPr>
            <a:xfrm>
              <a:off x="2190971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4483621C-9CC6-34E5-02F3-C78AD2EDCFF5}"/>
                </a:ext>
              </a:extLst>
            </p:cNvPr>
            <p:cNvCxnSpPr>
              <a:cxnSpLocks/>
            </p:cNvCxnSpPr>
            <p:nvPr/>
          </p:nvCxnSpPr>
          <p:spPr>
            <a:xfrm>
              <a:off x="29757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26930DFB-ABF0-3BC3-8A7A-209F315902FB}"/>
                </a:ext>
              </a:extLst>
            </p:cNvPr>
            <p:cNvCxnSpPr>
              <a:cxnSpLocks/>
            </p:cNvCxnSpPr>
            <p:nvPr/>
          </p:nvCxnSpPr>
          <p:spPr>
            <a:xfrm>
              <a:off x="3392080" y="2282370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AB73A931-8B6C-74F0-B0AD-C9156CF7CA27}"/>
                </a:ext>
              </a:extLst>
            </p:cNvPr>
            <p:cNvSpPr txBox="1"/>
            <p:nvPr/>
          </p:nvSpPr>
          <p:spPr>
            <a:xfrm>
              <a:off x="1925473" y="2023329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Reference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6414D6C8-0930-AD2A-0D8E-F8846FD038C3}"/>
                </a:ext>
              </a:extLst>
            </p:cNvPr>
            <p:cNvSpPr txBox="1"/>
            <p:nvPr/>
          </p:nvSpPr>
          <p:spPr>
            <a:xfrm>
              <a:off x="3442474" y="2012141"/>
              <a:ext cx="98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Serial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09670F2-D02B-EE56-A2A7-572F9BE36727}"/>
                </a:ext>
              </a:extLst>
            </p:cNvPr>
            <p:cNvSpPr/>
            <p:nvPr/>
          </p:nvSpPr>
          <p:spPr>
            <a:xfrm>
              <a:off x="1629001" y="1627765"/>
              <a:ext cx="792714" cy="315345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Oscillator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AA3A6C62-DDD9-5FCC-F0BB-2CD69539EBFB}"/>
                </a:ext>
              </a:extLst>
            </p:cNvPr>
            <p:cNvCxnSpPr>
              <a:cxnSpLocks/>
            </p:cNvCxnSpPr>
            <p:nvPr/>
          </p:nvCxnSpPr>
          <p:spPr>
            <a:xfrm>
              <a:off x="2421715" y="1785437"/>
              <a:ext cx="422584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9" name="矢印: 五方向 28">
              <a:extLst>
                <a:ext uri="{FF2B5EF4-FFF2-40B4-BE49-F238E27FC236}">
                  <a16:creationId xmlns:a16="http://schemas.microsoft.com/office/drawing/2014/main" id="{64FA3E77-2340-A2ED-8F2F-BE0D1E64A5CA}"/>
                </a:ext>
              </a:extLst>
            </p:cNvPr>
            <p:cNvSpPr/>
            <p:nvPr/>
          </p:nvSpPr>
          <p:spPr>
            <a:xfrm>
              <a:off x="7046422" y="2792348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30" name="矢印: 五方向 29">
              <a:extLst>
                <a:ext uri="{FF2B5EF4-FFF2-40B4-BE49-F238E27FC236}">
                  <a16:creationId xmlns:a16="http://schemas.microsoft.com/office/drawing/2014/main" id="{402B5109-EF96-6F7D-9019-D182A8DDA912}"/>
                </a:ext>
              </a:extLst>
            </p:cNvPr>
            <p:cNvSpPr/>
            <p:nvPr/>
          </p:nvSpPr>
          <p:spPr>
            <a:xfrm flipH="1">
              <a:off x="7046422" y="3196460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1" name="直線矢印コネクタ 30">
              <a:extLst>
                <a:ext uri="{FF2B5EF4-FFF2-40B4-BE49-F238E27FC236}">
                  <a16:creationId xmlns:a16="http://schemas.microsoft.com/office/drawing/2014/main" id="{CF9EBB31-C669-A226-793B-A498A7306A80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1451829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9A57BAAE-91BB-C9FA-EE56-306C8710DE06}"/>
                </a:ext>
              </a:extLst>
            </p:cNvPr>
            <p:cNvSpPr/>
            <p:nvPr/>
          </p:nvSpPr>
          <p:spPr>
            <a:xfrm>
              <a:off x="8672918" y="1593651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AB802366-6593-34FB-8182-2E239141F241}"/>
                </a:ext>
              </a:extLst>
            </p:cNvPr>
            <p:cNvCxnSpPr>
              <a:cxnSpLocks/>
            </p:cNvCxnSpPr>
            <p:nvPr/>
          </p:nvCxnSpPr>
          <p:spPr>
            <a:xfrm>
              <a:off x="91479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D62FED36-4811-4591-BD17-C02D40C35871}"/>
                </a:ext>
              </a:extLst>
            </p:cNvPr>
            <p:cNvCxnSpPr>
              <a:cxnSpLocks/>
            </p:cNvCxnSpPr>
            <p:nvPr/>
          </p:nvCxnSpPr>
          <p:spPr>
            <a:xfrm>
              <a:off x="8814997" y="2278229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9755B229-2D2A-D38D-5FA5-56EDADDA86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14997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909847D-4730-2618-3C70-06C4991EFA6B}"/>
                </a:ext>
              </a:extLst>
            </p:cNvPr>
            <p:cNvCxnSpPr>
              <a:cxnSpLocks/>
            </p:cNvCxnSpPr>
            <p:nvPr/>
          </p:nvCxnSpPr>
          <p:spPr>
            <a:xfrm>
              <a:off x="7273655" y="1830170"/>
              <a:ext cx="1398048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arrow"/>
            </a:ln>
            <a:effectLst/>
          </p:spPr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614E2CE7-7A6A-5DDF-3A0A-5FD0B158D0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73655" y="1827013"/>
              <a:ext cx="0" cy="965335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084B010B-01F0-A4B2-571E-596B21F0208F}"/>
                </a:ext>
              </a:extLst>
            </p:cNvPr>
            <p:cNvSpPr txBox="1"/>
            <p:nvPr/>
          </p:nvSpPr>
          <p:spPr>
            <a:xfrm>
              <a:off x="5352280" y="1596117"/>
              <a:ext cx="13919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r>
                <a:rPr kumimoji="0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odulated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clock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signal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5" name="直線矢印コネクタ 44">
              <a:extLst>
                <a:ext uri="{FF2B5EF4-FFF2-40B4-BE49-F238E27FC236}">
                  <a16:creationId xmlns:a16="http://schemas.microsoft.com/office/drawing/2014/main" id="{EDD5F977-0BB3-0CEC-9A85-53C3AFA61AF7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3817647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46" name="雲 45">
              <a:extLst>
                <a:ext uri="{FF2B5EF4-FFF2-40B4-BE49-F238E27FC236}">
                  <a16:creationId xmlns:a16="http://schemas.microsoft.com/office/drawing/2014/main" id="{D911FA13-5ACF-BAF5-F706-7007C469615E}"/>
                </a:ext>
              </a:extLst>
            </p:cNvPr>
            <p:cNvSpPr/>
            <p:nvPr/>
          </p:nvSpPr>
          <p:spPr>
            <a:xfrm>
              <a:off x="10014766" y="274996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7" name="直線矢印コネクタ 46">
              <a:extLst>
                <a:ext uri="{FF2B5EF4-FFF2-40B4-BE49-F238E27FC236}">
                  <a16:creationId xmlns:a16="http://schemas.microsoft.com/office/drawing/2014/main" id="{50FBE437-0404-63EA-AEBB-6014B5C4FC37}"/>
                </a:ext>
              </a:extLst>
            </p:cNvPr>
            <p:cNvCxnSpPr>
              <a:cxnSpLocks/>
            </p:cNvCxnSpPr>
            <p:nvPr/>
          </p:nvCxnSpPr>
          <p:spPr>
            <a:xfrm>
              <a:off x="9341347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5D0C9FC3-016E-BB6C-338B-6765178DE797}"/>
                </a:ext>
              </a:extLst>
            </p:cNvPr>
            <p:cNvSpPr txBox="1"/>
            <p:nvPr/>
          </p:nvSpPr>
          <p:spPr>
            <a:xfrm>
              <a:off x="5470770" y="2620023"/>
              <a:ext cx="16473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Transmission line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9" name="図 48">
              <a:extLst>
                <a:ext uri="{FF2B5EF4-FFF2-40B4-BE49-F238E27FC236}">
                  <a16:creationId xmlns:a16="http://schemas.microsoft.com/office/drawing/2014/main" id="{95538F2B-0AE3-B6D3-CFF1-A394D56FF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4955597" y="2108507"/>
              <a:ext cx="2114552" cy="423863"/>
            </a:xfrm>
            <a:prstGeom prst="rect">
              <a:avLst/>
            </a:prstGeom>
          </p:spPr>
        </p:pic>
        <p:pic>
          <p:nvPicPr>
            <p:cNvPr id="50" name="図 49">
              <a:extLst>
                <a:ext uri="{FF2B5EF4-FFF2-40B4-BE49-F238E27FC236}">
                  <a16:creationId xmlns:a16="http://schemas.microsoft.com/office/drawing/2014/main" id="{34AE22F5-318F-D7B4-E2CE-D546C7921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5009468" y="3522922"/>
              <a:ext cx="2114552" cy="423863"/>
            </a:xfrm>
            <a:prstGeom prst="rect">
              <a:avLst/>
            </a:prstGeom>
          </p:spPr>
        </p:pic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727EFE69-C360-5A8A-7945-963F92B8555E}"/>
                </a:ext>
              </a:extLst>
            </p:cNvPr>
            <p:cNvSpPr txBox="1"/>
            <p:nvPr/>
          </p:nvSpPr>
          <p:spPr>
            <a:xfrm>
              <a:off x="9338833" y="2078922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Recovered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テキスト ボックス 54">
              <a:extLst>
                <a:ext uri="{FF2B5EF4-FFF2-40B4-BE49-F238E27FC236}">
                  <a16:creationId xmlns:a16="http://schemas.microsoft.com/office/drawing/2014/main" id="{29E90B19-6936-905F-491D-1AD7E31318E0}"/>
                </a:ext>
              </a:extLst>
            </p:cNvPr>
            <p:cNvSpPr txBox="1"/>
            <p:nvPr/>
          </p:nvSpPr>
          <p:spPr>
            <a:xfrm>
              <a:off x="2442837" y="3936932"/>
              <a:ext cx="13493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Primary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テキスト ボックス 55">
              <a:extLst>
                <a:ext uri="{FF2B5EF4-FFF2-40B4-BE49-F238E27FC236}">
                  <a16:creationId xmlns:a16="http://schemas.microsoft.com/office/drawing/2014/main" id="{591D194A-D47A-A23E-D99B-78FE4400A8D2}"/>
                </a:ext>
              </a:extLst>
            </p:cNvPr>
            <p:cNvSpPr txBox="1"/>
            <p:nvPr/>
          </p:nvSpPr>
          <p:spPr>
            <a:xfrm>
              <a:off x="8341278" y="3948291"/>
              <a:ext cx="1485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Secondary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5A8E50D6-C64B-C250-F754-DD5C3D38A657}"/>
              </a:ext>
            </a:extLst>
          </p:cNvPr>
          <p:cNvGrpSpPr/>
          <p:nvPr/>
        </p:nvGrpSpPr>
        <p:grpSpPr>
          <a:xfrm>
            <a:off x="2585025" y="3612955"/>
            <a:ext cx="6086678" cy="3152099"/>
            <a:chOff x="2585025" y="3612955"/>
            <a:chExt cx="6086678" cy="3152099"/>
          </a:xfrm>
        </p:grpSpPr>
        <p:pic>
          <p:nvPicPr>
            <p:cNvPr id="58" name="図 57">
              <a:extLst>
                <a:ext uri="{FF2B5EF4-FFF2-40B4-BE49-F238E27FC236}">
                  <a16:creationId xmlns:a16="http://schemas.microsoft.com/office/drawing/2014/main" id="{F19A9321-B40D-EE61-2D82-237102D357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206" b="14743"/>
            <a:stretch/>
          </p:blipFill>
          <p:spPr>
            <a:xfrm>
              <a:off x="2585025" y="3612955"/>
              <a:ext cx="6086678" cy="3152099"/>
            </a:xfrm>
            <a:prstGeom prst="rect">
              <a:avLst/>
            </a:prstGeom>
          </p:spPr>
        </p:pic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CDBD6264-68A6-98FF-731E-4CEE13B5C521}"/>
                </a:ext>
              </a:extLst>
            </p:cNvPr>
            <p:cNvSpPr txBox="1"/>
            <p:nvPr/>
          </p:nvSpPr>
          <p:spPr>
            <a:xfrm>
              <a:off x="4276271" y="4956675"/>
              <a:ext cx="161860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Source pulse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8742FFC1-61F5-065E-B0C5-A4E82948A4B6}"/>
                </a:ext>
              </a:extLst>
            </p:cNvPr>
            <p:cNvSpPr txBox="1"/>
            <p:nvPr/>
          </p:nvSpPr>
          <p:spPr>
            <a:xfrm>
              <a:off x="5348623" y="5651870"/>
              <a:ext cx="271983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</a:t>
              </a:r>
              <a:r>
                <a:rPr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at destination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EEB1782-00BE-2514-8509-1396B5D74812}"/>
                </a:ext>
              </a:extLst>
            </p:cNvPr>
            <p:cNvSpPr txBox="1"/>
            <p:nvPr/>
          </p:nvSpPr>
          <p:spPr>
            <a:xfrm>
              <a:off x="2904080" y="3820292"/>
              <a:ext cx="2585126" cy="738664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edge i</a:t>
              </a:r>
              <a:r>
                <a:rPr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 correctly synchronized with the source pulse.</a:t>
              </a:r>
            </a:p>
          </p:txBody>
        </p: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F2D73C59-C5C6-EA1E-7678-F7E9D02FBD26}"/>
                </a:ext>
              </a:extLst>
            </p:cNvPr>
            <p:cNvCxnSpPr/>
            <p:nvPr/>
          </p:nvCxnSpPr>
          <p:spPr>
            <a:xfrm>
              <a:off x="5653906" y="5322793"/>
              <a:ext cx="2414552" cy="0"/>
            </a:xfrm>
            <a:prstGeom prst="straightConnector1">
              <a:avLst/>
            </a:prstGeom>
            <a:ln w="15875">
              <a:solidFill>
                <a:schemeClr val="bg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7AC5B590-2E5F-4DAE-D3F5-A4852AF50B74}"/>
                </a:ext>
              </a:extLst>
            </p:cNvPr>
            <p:cNvSpPr txBox="1"/>
            <p:nvPr/>
          </p:nvSpPr>
          <p:spPr>
            <a:xfrm>
              <a:off x="5894874" y="4996431"/>
              <a:ext cx="19754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~205 ns (3m fiber)</a:t>
              </a:r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59121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B9230CCF-4511-0D56-F84C-6620DE8B0404}"/>
              </a:ext>
            </a:extLst>
          </p:cNvPr>
          <p:cNvGrpSpPr/>
          <p:nvPr/>
        </p:nvGrpSpPr>
        <p:grpSpPr>
          <a:xfrm>
            <a:off x="226243" y="169682"/>
            <a:ext cx="10762597" cy="6279351"/>
            <a:chOff x="226243" y="169682"/>
            <a:chExt cx="10762597" cy="6279351"/>
          </a:xfrm>
        </p:grpSpPr>
        <p:sp>
          <p:nvSpPr>
            <p:cNvPr id="257" name="正方形/長方形 256">
              <a:extLst>
                <a:ext uri="{FF2B5EF4-FFF2-40B4-BE49-F238E27FC236}">
                  <a16:creationId xmlns:a16="http://schemas.microsoft.com/office/drawing/2014/main" id="{43811C5A-2327-9F9E-202B-C0E7325EA7D8}"/>
                </a:ext>
              </a:extLst>
            </p:cNvPr>
            <p:cNvSpPr/>
            <p:nvPr/>
          </p:nvSpPr>
          <p:spPr>
            <a:xfrm>
              <a:off x="226243" y="169682"/>
              <a:ext cx="10762597" cy="62499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8" name="直線矢印コネクタ 47">
              <a:extLst>
                <a:ext uri="{FF2B5EF4-FFF2-40B4-BE49-F238E27FC236}">
                  <a16:creationId xmlns:a16="http://schemas.microsoft.com/office/drawing/2014/main" id="{BFAB242C-D561-A79B-C514-EF4133C96F6E}"/>
                </a:ext>
              </a:extLst>
            </p:cNvPr>
            <p:cNvCxnSpPr/>
            <p:nvPr/>
          </p:nvCxnSpPr>
          <p:spPr>
            <a:xfrm>
              <a:off x="8886914" y="1306126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592D3551-7EE1-948D-D464-4662B79EF0A1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924741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1AA7B20D-509A-440E-FDDD-960EFD56605A}"/>
                </a:ext>
              </a:extLst>
            </p:cNvPr>
            <p:cNvSpPr/>
            <p:nvPr/>
          </p:nvSpPr>
          <p:spPr>
            <a:xfrm>
              <a:off x="7623547" y="1387418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583C1A02-CE30-9BFB-F757-3421624C85A2}"/>
                </a:ext>
              </a:extLst>
            </p:cNvPr>
            <p:cNvGrpSpPr/>
            <p:nvPr/>
          </p:nvGrpSpPr>
          <p:grpSpPr>
            <a:xfrm>
              <a:off x="8765355" y="730556"/>
              <a:ext cx="330488" cy="235066"/>
              <a:chOff x="6076950" y="1343025"/>
              <a:chExt cx="616011" cy="438150"/>
            </a:xfrm>
          </p:grpSpPr>
          <p:sp>
            <p:nvSpPr>
              <p:cNvPr id="6" name="ハート 5">
                <a:extLst>
                  <a:ext uri="{FF2B5EF4-FFF2-40B4-BE49-F238E27FC236}">
                    <a16:creationId xmlns:a16="http://schemas.microsoft.com/office/drawing/2014/main" id="{FBE20637-1A70-C1D5-1BAC-3C5D4EA4DB2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7" name="グループ化 6">
                <a:extLst>
                  <a:ext uri="{FF2B5EF4-FFF2-40B4-BE49-F238E27FC236}">
                    <a16:creationId xmlns:a16="http://schemas.microsoft.com/office/drawing/2014/main" id="{AD09F77B-498B-7437-BCF0-D630BE4CF01B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21C4749F-C030-85DB-AA1D-72731D4F3407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AED4AA98-F8BA-A3F2-9671-E0E7786A1AA2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6184BE62-D04A-DA10-B5D4-EAF636FCAA02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ECF3226A-116E-5D7E-006E-1B884AA4E81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2" name="直線コネクタ 11">
                  <a:extLst>
                    <a:ext uri="{FF2B5EF4-FFF2-40B4-BE49-F238E27FC236}">
                      <a16:creationId xmlns:a16="http://schemas.microsoft.com/office/drawing/2014/main" id="{939EB7A3-B8A4-E798-B1CC-C09B6B1C2E46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70B5774E-1E98-A329-44A1-C6292C2746AB}"/>
                </a:ext>
              </a:extLst>
            </p:cNvPr>
            <p:cNvSpPr txBox="1"/>
            <p:nvPr/>
          </p:nvSpPr>
          <p:spPr>
            <a:xfrm>
              <a:off x="8340537" y="277228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D112E64B-7E2A-1E23-61D6-23F20BDFFC96}"/>
                </a:ext>
              </a:extLst>
            </p:cNvPr>
            <p:cNvSpPr/>
            <p:nvPr/>
          </p:nvSpPr>
          <p:spPr>
            <a:xfrm>
              <a:off x="7623547" y="2161142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F5936811-8490-71A9-DD16-242037B1E98C}"/>
                </a:ext>
              </a:extLst>
            </p:cNvPr>
            <p:cNvSpPr/>
            <p:nvPr/>
          </p:nvSpPr>
          <p:spPr>
            <a:xfrm>
              <a:off x="9120771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0" name="コネクタ: カギ線 19">
              <a:extLst>
                <a:ext uri="{FF2B5EF4-FFF2-40B4-BE49-F238E27FC236}">
                  <a16:creationId xmlns:a16="http://schemas.microsoft.com/office/drawing/2014/main" id="{5DA3E8B8-B1CB-0BDB-60AF-42B0D131CB81}"/>
                </a:ext>
              </a:extLst>
            </p:cNvPr>
            <p:cNvCxnSpPr>
              <a:stCxn id="4" idx="3"/>
              <a:endCxn id="18" idx="0"/>
            </p:cNvCxnSpPr>
            <p:nvPr/>
          </p:nvCxnSpPr>
          <p:spPr>
            <a:xfrm>
              <a:off x="8634919" y="1687512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矢印コネクタ 27">
              <a:extLst>
                <a:ext uri="{FF2B5EF4-FFF2-40B4-BE49-F238E27FC236}">
                  <a16:creationId xmlns:a16="http://schemas.microsoft.com/office/drawing/2014/main" id="{1EE5795A-D2B9-EB82-503A-9E6F91322D3E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2392050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グループ化 29">
              <a:extLst>
                <a:ext uri="{FF2B5EF4-FFF2-40B4-BE49-F238E27FC236}">
                  <a16:creationId xmlns:a16="http://schemas.microsoft.com/office/drawing/2014/main" id="{A3701F93-085D-BF5D-835A-232846C7CA76}"/>
                </a:ext>
              </a:extLst>
            </p:cNvPr>
            <p:cNvGrpSpPr/>
            <p:nvPr/>
          </p:nvGrpSpPr>
          <p:grpSpPr>
            <a:xfrm>
              <a:off x="10075995" y="732133"/>
              <a:ext cx="330488" cy="235066"/>
              <a:chOff x="6076950" y="1343025"/>
              <a:chExt cx="616011" cy="438150"/>
            </a:xfrm>
          </p:grpSpPr>
          <p:sp>
            <p:nvSpPr>
              <p:cNvPr id="31" name="ハート 30">
                <a:extLst>
                  <a:ext uri="{FF2B5EF4-FFF2-40B4-BE49-F238E27FC236}">
                    <a16:creationId xmlns:a16="http://schemas.microsoft.com/office/drawing/2014/main" id="{52BD1125-45C8-0954-9603-DC59EEBE52CC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32" name="グループ化 31">
                <a:extLst>
                  <a:ext uri="{FF2B5EF4-FFF2-40B4-BE49-F238E27FC236}">
                    <a16:creationId xmlns:a16="http://schemas.microsoft.com/office/drawing/2014/main" id="{5C2951BD-7BA5-6DA0-FA99-41D9D61350A6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8B9E2C59-EC52-9912-291F-53C98ED0008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17F5344B-CCD5-5B34-8C89-50C64A1B38A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E95B08D7-09D4-37C5-F7AC-C97A82F88626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6" name="直線コネクタ 35">
                  <a:extLst>
                    <a:ext uri="{FF2B5EF4-FFF2-40B4-BE49-F238E27FC236}">
                      <a16:creationId xmlns:a16="http://schemas.microsoft.com/office/drawing/2014/main" id="{888E3F95-0A5F-D386-37C2-E90562C76955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C4F2B0A9-24CC-8CA3-DD93-9732EFE70B3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99923516-F935-8B28-0A5C-E279C39A21F0}"/>
                </a:ext>
              </a:extLst>
            </p:cNvPr>
            <p:cNvSpPr/>
            <p:nvPr/>
          </p:nvSpPr>
          <p:spPr>
            <a:xfrm>
              <a:off x="9365639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D04F7B28-0F88-5C40-66FD-B5B165F0D043}"/>
                </a:ext>
              </a:extLst>
            </p:cNvPr>
            <p:cNvSpPr/>
            <p:nvPr/>
          </p:nvSpPr>
          <p:spPr>
            <a:xfrm>
              <a:off x="9606623" y="2285388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9917AA0B-1F4A-9B26-AC17-EAC28C3EE3F7}"/>
                </a:ext>
              </a:extLst>
            </p:cNvPr>
            <p:cNvSpPr/>
            <p:nvPr/>
          </p:nvSpPr>
          <p:spPr>
            <a:xfrm>
              <a:off x="10105341" y="2276595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3" name="直線コネクタ 42">
              <a:extLst>
                <a:ext uri="{FF2B5EF4-FFF2-40B4-BE49-F238E27FC236}">
                  <a16:creationId xmlns:a16="http://schemas.microsoft.com/office/drawing/2014/main" id="{5993AD52-E984-1FC1-A745-D82E9594A52F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863057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F67DB846-6B84-EA80-A91B-2732ADC651FC}"/>
                </a:ext>
              </a:extLst>
            </p:cNvPr>
            <p:cNvSpPr txBox="1"/>
            <p:nvPr/>
          </p:nvSpPr>
          <p:spPr>
            <a:xfrm>
              <a:off x="9092672" y="1075294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7884E329-0E8C-5338-4330-BFCFA4CE28DF}"/>
                </a:ext>
              </a:extLst>
            </p:cNvPr>
            <p:cNvSpPr txBox="1"/>
            <p:nvPr/>
          </p:nvSpPr>
          <p:spPr>
            <a:xfrm>
              <a:off x="9468961" y="2689549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C3128B53-3C64-23FD-A456-7C599E682078}"/>
                </a:ext>
              </a:extLst>
            </p:cNvPr>
            <p:cNvSpPr txBox="1"/>
            <p:nvPr/>
          </p:nvSpPr>
          <p:spPr>
            <a:xfrm>
              <a:off x="8730264" y="2522695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2446BAB1-C65F-8511-F2A0-A27EAEFD53F2}"/>
                </a:ext>
              </a:extLst>
            </p:cNvPr>
            <p:cNvSpPr/>
            <p:nvPr/>
          </p:nvSpPr>
          <p:spPr>
            <a:xfrm>
              <a:off x="6346947" y="1387418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67C93109-5A98-0F93-EE19-C63F367BA83C}"/>
                </a:ext>
              </a:extLst>
            </p:cNvPr>
            <p:cNvSpPr/>
            <p:nvPr/>
          </p:nvSpPr>
          <p:spPr>
            <a:xfrm>
              <a:off x="5178027" y="1387417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1DD67CF7-184C-AA38-C62B-78CD55B777D9}"/>
                </a:ext>
              </a:extLst>
            </p:cNvPr>
            <p:cNvCxnSpPr/>
            <p:nvPr/>
          </p:nvCxnSpPr>
          <p:spPr>
            <a:xfrm>
              <a:off x="8101455" y="863057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102755AF-41CB-3A50-9936-4817AE5AF3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863057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矢印コネクタ 64">
              <a:extLst>
                <a:ext uri="{FF2B5EF4-FFF2-40B4-BE49-F238E27FC236}">
                  <a16:creationId xmlns:a16="http://schemas.microsoft.com/office/drawing/2014/main" id="{2A239C05-72B9-21BF-8694-1579EF69B20C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631674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528DE089-91FB-1E15-2954-BE24F929E27C}"/>
                </a:ext>
              </a:extLst>
            </p:cNvPr>
            <p:cNvSpPr/>
            <p:nvPr/>
          </p:nvSpPr>
          <p:spPr>
            <a:xfrm>
              <a:off x="6346947" y="2041130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F09BD116-7175-FB65-2163-DF5E69C4D3E9}"/>
                </a:ext>
              </a:extLst>
            </p:cNvPr>
            <p:cNvCxnSpPr>
              <a:cxnSpLocks/>
              <a:stCxn id="52" idx="3"/>
            </p:cNvCxnSpPr>
            <p:nvPr/>
          </p:nvCxnSpPr>
          <p:spPr>
            <a:xfrm flipV="1">
              <a:off x="6077326" y="1631674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コネクタ 73">
              <a:extLst>
                <a:ext uri="{FF2B5EF4-FFF2-40B4-BE49-F238E27FC236}">
                  <a16:creationId xmlns:a16="http://schemas.microsoft.com/office/drawing/2014/main" id="{FD34772C-0A38-5A92-3D37-CA85C503FE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1875932"/>
              <a:ext cx="0" cy="400663"/>
            </a:xfrm>
            <a:prstGeom prst="line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22BD2B53-FDEF-EF3A-F53D-F6F2AA7F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2276595"/>
              <a:ext cx="45698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矢印コネクタ 80">
              <a:extLst>
                <a:ext uri="{FF2B5EF4-FFF2-40B4-BE49-F238E27FC236}">
                  <a16:creationId xmlns:a16="http://schemas.microsoft.com/office/drawing/2014/main" id="{02D6F546-9EC2-BB47-D90E-63E45CD0767C}"/>
                </a:ext>
              </a:extLst>
            </p:cNvPr>
            <p:cNvCxnSpPr/>
            <p:nvPr/>
          </p:nvCxnSpPr>
          <p:spPr>
            <a:xfrm>
              <a:off x="8886914" y="4419279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5792BD49-548C-F663-C33D-32D3709C35BE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4037894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正方形/長方形 82">
              <a:extLst>
                <a:ext uri="{FF2B5EF4-FFF2-40B4-BE49-F238E27FC236}">
                  <a16:creationId xmlns:a16="http://schemas.microsoft.com/office/drawing/2014/main" id="{D457A192-92FA-1974-43E7-AFA9435D0332}"/>
                </a:ext>
              </a:extLst>
            </p:cNvPr>
            <p:cNvSpPr/>
            <p:nvPr/>
          </p:nvSpPr>
          <p:spPr>
            <a:xfrm>
              <a:off x="7623547" y="4500571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84" name="グループ化 83">
              <a:extLst>
                <a:ext uri="{FF2B5EF4-FFF2-40B4-BE49-F238E27FC236}">
                  <a16:creationId xmlns:a16="http://schemas.microsoft.com/office/drawing/2014/main" id="{89E5A0B4-1F73-8531-64E5-2F261E5DEEFD}"/>
                </a:ext>
              </a:extLst>
            </p:cNvPr>
            <p:cNvGrpSpPr/>
            <p:nvPr/>
          </p:nvGrpSpPr>
          <p:grpSpPr>
            <a:xfrm>
              <a:off x="8765355" y="3843709"/>
              <a:ext cx="330488" cy="235066"/>
              <a:chOff x="6076950" y="1343025"/>
              <a:chExt cx="616011" cy="438150"/>
            </a:xfrm>
          </p:grpSpPr>
          <p:sp>
            <p:nvSpPr>
              <p:cNvPr id="85" name="ハート 84">
                <a:extLst>
                  <a:ext uri="{FF2B5EF4-FFF2-40B4-BE49-F238E27FC236}">
                    <a16:creationId xmlns:a16="http://schemas.microsoft.com/office/drawing/2014/main" id="{CE650B27-A147-F346-5740-B4CBF22B7BB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86" name="グループ化 85">
                <a:extLst>
                  <a:ext uri="{FF2B5EF4-FFF2-40B4-BE49-F238E27FC236}">
                    <a16:creationId xmlns:a16="http://schemas.microsoft.com/office/drawing/2014/main" id="{38A0335C-2ACF-C55F-0B54-BF4E4EA8F128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7" name="直線コネクタ 86">
                  <a:extLst>
                    <a:ext uri="{FF2B5EF4-FFF2-40B4-BE49-F238E27FC236}">
                      <a16:creationId xmlns:a16="http://schemas.microsoft.com/office/drawing/2014/main" id="{0EB329A7-6C16-18DC-03F3-C1B10E2848FC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8" name="直線コネクタ 87">
                  <a:extLst>
                    <a:ext uri="{FF2B5EF4-FFF2-40B4-BE49-F238E27FC236}">
                      <a16:creationId xmlns:a16="http://schemas.microsoft.com/office/drawing/2014/main" id="{FC4BA1F5-9602-2991-B8B0-EDFFF8010F9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9" name="直線コネクタ 88">
                  <a:extLst>
                    <a:ext uri="{FF2B5EF4-FFF2-40B4-BE49-F238E27FC236}">
                      <a16:creationId xmlns:a16="http://schemas.microsoft.com/office/drawing/2014/main" id="{97AE5916-9396-C2DD-9A7E-77756A99A8B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0" name="直線コネクタ 89">
                  <a:extLst>
                    <a:ext uri="{FF2B5EF4-FFF2-40B4-BE49-F238E27FC236}">
                      <a16:creationId xmlns:a16="http://schemas.microsoft.com/office/drawing/2014/main" id="{5744D0C3-8543-C230-DED3-71795040E0D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1" name="直線コネクタ 90">
                  <a:extLst>
                    <a:ext uri="{FF2B5EF4-FFF2-40B4-BE49-F238E27FC236}">
                      <a16:creationId xmlns:a16="http://schemas.microsoft.com/office/drawing/2014/main" id="{7060315A-1D18-CD74-7D47-F52013CA932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DA45A996-E1A2-3687-9F87-E811EF6AF20A}"/>
                </a:ext>
              </a:extLst>
            </p:cNvPr>
            <p:cNvSpPr txBox="1"/>
            <p:nvPr/>
          </p:nvSpPr>
          <p:spPr>
            <a:xfrm>
              <a:off x="8340537" y="339038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5D5E38BF-B4FE-2711-0768-B594A93782A7}"/>
                </a:ext>
              </a:extLst>
            </p:cNvPr>
            <p:cNvSpPr/>
            <p:nvPr/>
          </p:nvSpPr>
          <p:spPr>
            <a:xfrm>
              <a:off x="7623547" y="5274295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84668440-5302-F59A-EB67-B899D2278793}"/>
                </a:ext>
              </a:extLst>
            </p:cNvPr>
            <p:cNvSpPr/>
            <p:nvPr/>
          </p:nvSpPr>
          <p:spPr>
            <a:xfrm>
              <a:off x="9120771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95" name="コネクタ: カギ線 94">
              <a:extLst>
                <a:ext uri="{FF2B5EF4-FFF2-40B4-BE49-F238E27FC236}">
                  <a16:creationId xmlns:a16="http://schemas.microsoft.com/office/drawing/2014/main" id="{A89788F6-1702-280D-5CB6-33E0595664EB}"/>
                </a:ext>
              </a:extLst>
            </p:cNvPr>
            <p:cNvCxnSpPr>
              <a:stCxn id="83" idx="3"/>
              <a:endCxn id="94" idx="0"/>
            </p:cNvCxnSpPr>
            <p:nvPr/>
          </p:nvCxnSpPr>
          <p:spPr>
            <a:xfrm>
              <a:off x="8634919" y="4800665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424070DA-9209-D2E7-380A-EC9B1E77DFB1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5505203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96316167-E11C-3EEF-34FE-1E2704688326}"/>
                </a:ext>
              </a:extLst>
            </p:cNvPr>
            <p:cNvGrpSpPr/>
            <p:nvPr/>
          </p:nvGrpSpPr>
          <p:grpSpPr>
            <a:xfrm>
              <a:off x="10075995" y="3845286"/>
              <a:ext cx="330488" cy="235066"/>
              <a:chOff x="6076950" y="1343025"/>
              <a:chExt cx="616011" cy="438150"/>
            </a:xfrm>
          </p:grpSpPr>
          <p:sp>
            <p:nvSpPr>
              <p:cNvPr id="98" name="ハート 97">
                <a:extLst>
                  <a:ext uri="{FF2B5EF4-FFF2-40B4-BE49-F238E27FC236}">
                    <a16:creationId xmlns:a16="http://schemas.microsoft.com/office/drawing/2014/main" id="{E1FA0723-4455-5E25-58D4-9EDA67092EA7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99" name="グループ化 98">
                <a:extLst>
                  <a:ext uri="{FF2B5EF4-FFF2-40B4-BE49-F238E27FC236}">
                    <a16:creationId xmlns:a16="http://schemas.microsoft.com/office/drawing/2014/main" id="{0D129BE0-F966-AB5A-6C39-B1F9DE3F513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00" name="直線コネクタ 99">
                  <a:extLst>
                    <a:ext uri="{FF2B5EF4-FFF2-40B4-BE49-F238E27FC236}">
                      <a16:creationId xmlns:a16="http://schemas.microsoft.com/office/drawing/2014/main" id="{7138AF8D-7FA2-4046-E395-7122CCA79C50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1" name="直線コネクタ 100">
                  <a:extLst>
                    <a:ext uri="{FF2B5EF4-FFF2-40B4-BE49-F238E27FC236}">
                      <a16:creationId xmlns:a16="http://schemas.microsoft.com/office/drawing/2014/main" id="{C56D3103-B24A-5BA1-D1BE-8FBA84E3B62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2" name="直線コネクタ 101">
                  <a:extLst>
                    <a:ext uri="{FF2B5EF4-FFF2-40B4-BE49-F238E27FC236}">
                      <a16:creationId xmlns:a16="http://schemas.microsoft.com/office/drawing/2014/main" id="{1880AF1D-4412-2AE4-3A7B-D2ABAF7B61A8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3" name="直線コネクタ 102">
                  <a:extLst>
                    <a:ext uri="{FF2B5EF4-FFF2-40B4-BE49-F238E27FC236}">
                      <a16:creationId xmlns:a16="http://schemas.microsoft.com/office/drawing/2014/main" id="{BD7AF3A1-229F-5703-9311-A2CFA96999AE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4" name="直線コネクタ 103">
                  <a:extLst>
                    <a:ext uri="{FF2B5EF4-FFF2-40B4-BE49-F238E27FC236}">
                      <a16:creationId xmlns:a16="http://schemas.microsoft.com/office/drawing/2014/main" id="{6A86398C-6477-246D-ED1F-97192CCDEE3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58969155-CBF7-F1A4-0565-A38CA6D8FCFE}"/>
                </a:ext>
              </a:extLst>
            </p:cNvPr>
            <p:cNvSpPr/>
            <p:nvPr/>
          </p:nvSpPr>
          <p:spPr>
            <a:xfrm>
              <a:off x="9365639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2F365D50-3EDF-36EE-9417-537544188779}"/>
                </a:ext>
              </a:extLst>
            </p:cNvPr>
            <p:cNvSpPr/>
            <p:nvPr/>
          </p:nvSpPr>
          <p:spPr>
            <a:xfrm>
              <a:off x="9606623" y="5398541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C72BC75A-C3EB-DB18-A20A-ED3653F6E285}"/>
                </a:ext>
              </a:extLst>
            </p:cNvPr>
            <p:cNvSpPr/>
            <p:nvPr/>
          </p:nvSpPr>
          <p:spPr>
            <a:xfrm>
              <a:off x="10105341" y="5389748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08" name="直線コネクタ 107">
              <a:extLst>
                <a:ext uri="{FF2B5EF4-FFF2-40B4-BE49-F238E27FC236}">
                  <a16:creationId xmlns:a16="http://schemas.microsoft.com/office/drawing/2014/main" id="{6C568C5D-2C0D-3C0E-2201-9066154122C9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3976210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9" name="テキスト ボックス 108">
              <a:extLst>
                <a:ext uri="{FF2B5EF4-FFF2-40B4-BE49-F238E27FC236}">
                  <a16:creationId xmlns:a16="http://schemas.microsoft.com/office/drawing/2014/main" id="{6064A5E3-F44B-C613-1FD9-8B186744A8D8}"/>
                </a:ext>
              </a:extLst>
            </p:cNvPr>
            <p:cNvSpPr txBox="1"/>
            <p:nvPr/>
          </p:nvSpPr>
          <p:spPr>
            <a:xfrm>
              <a:off x="9092672" y="4188447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05E9C7D8-01D8-53FD-0A3E-20FDAA2D1956}"/>
                </a:ext>
              </a:extLst>
            </p:cNvPr>
            <p:cNvSpPr txBox="1"/>
            <p:nvPr/>
          </p:nvSpPr>
          <p:spPr>
            <a:xfrm>
              <a:off x="9546820" y="5802702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111" name="テキスト ボックス 110">
              <a:extLst>
                <a:ext uri="{FF2B5EF4-FFF2-40B4-BE49-F238E27FC236}">
                  <a16:creationId xmlns:a16="http://schemas.microsoft.com/office/drawing/2014/main" id="{2C39956E-48E4-1124-DA62-143184A393D5}"/>
                </a:ext>
              </a:extLst>
            </p:cNvPr>
            <p:cNvSpPr txBox="1"/>
            <p:nvPr/>
          </p:nvSpPr>
          <p:spPr>
            <a:xfrm>
              <a:off x="8730264" y="5635848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A79B21A8-03EA-F049-0AD4-F642AC201B32}"/>
                </a:ext>
              </a:extLst>
            </p:cNvPr>
            <p:cNvSpPr/>
            <p:nvPr/>
          </p:nvSpPr>
          <p:spPr>
            <a:xfrm>
              <a:off x="6346947" y="4500571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113" name="正方形/長方形 112">
              <a:extLst>
                <a:ext uri="{FF2B5EF4-FFF2-40B4-BE49-F238E27FC236}">
                  <a16:creationId xmlns:a16="http://schemas.microsoft.com/office/drawing/2014/main" id="{85EF3DFF-B72B-85CA-9201-3F257455A054}"/>
                </a:ext>
              </a:extLst>
            </p:cNvPr>
            <p:cNvSpPr/>
            <p:nvPr/>
          </p:nvSpPr>
          <p:spPr>
            <a:xfrm>
              <a:off x="5178027" y="4500570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114" name="直線矢印コネクタ 113">
              <a:extLst>
                <a:ext uri="{FF2B5EF4-FFF2-40B4-BE49-F238E27FC236}">
                  <a16:creationId xmlns:a16="http://schemas.microsoft.com/office/drawing/2014/main" id="{CBCC7E05-A250-47C9-311E-4277149DEF61}"/>
                </a:ext>
              </a:extLst>
            </p:cNvPr>
            <p:cNvCxnSpPr/>
            <p:nvPr/>
          </p:nvCxnSpPr>
          <p:spPr>
            <a:xfrm>
              <a:off x="8101455" y="3976210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線コネクタ 114">
              <a:extLst>
                <a:ext uri="{FF2B5EF4-FFF2-40B4-BE49-F238E27FC236}">
                  <a16:creationId xmlns:a16="http://schemas.microsoft.com/office/drawing/2014/main" id="{7460CED8-AB82-2D44-43DB-51B33E1A5B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3976210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線矢印コネクタ 115">
              <a:extLst>
                <a:ext uri="{FF2B5EF4-FFF2-40B4-BE49-F238E27FC236}">
                  <a16:creationId xmlns:a16="http://schemas.microsoft.com/office/drawing/2014/main" id="{4F85287E-8E26-42AC-B884-1BF844B4596F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4744827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テキスト ボックス 116">
              <a:extLst>
                <a:ext uri="{FF2B5EF4-FFF2-40B4-BE49-F238E27FC236}">
                  <a16:creationId xmlns:a16="http://schemas.microsoft.com/office/drawing/2014/main" id="{E931621E-C16B-B348-68B8-47FC6A098A91}"/>
                </a:ext>
              </a:extLst>
            </p:cNvPr>
            <p:cNvSpPr txBox="1"/>
            <p:nvPr/>
          </p:nvSpPr>
          <p:spPr>
            <a:xfrm>
              <a:off x="6701358" y="4207201"/>
              <a:ext cx="12790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Clock sync.</a:t>
              </a:r>
            </a:p>
          </p:txBody>
        </p: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D1FE5A3A-EA4F-2E77-2BD7-444A62E065A8}"/>
                </a:ext>
              </a:extLst>
            </p:cNvPr>
            <p:cNvSpPr/>
            <p:nvPr/>
          </p:nvSpPr>
          <p:spPr>
            <a:xfrm>
              <a:off x="6346947" y="5154283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119" name="直線矢印コネクタ 118">
              <a:extLst>
                <a:ext uri="{FF2B5EF4-FFF2-40B4-BE49-F238E27FC236}">
                  <a16:creationId xmlns:a16="http://schemas.microsoft.com/office/drawing/2014/main" id="{3C9950E6-1062-4F68-7019-0DC65BB921ED}"/>
                </a:ext>
              </a:extLst>
            </p:cNvPr>
            <p:cNvCxnSpPr>
              <a:cxnSpLocks/>
              <a:stCxn id="113" idx="3"/>
            </p:cNvCxnSpPr>
            <p:nvPr/>
          </p:nvCxnSpPr>
          <p:spPr>
            <a:xfrm flipV="1">
              <a:off x="6077326" y="4744827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コネクタ 119">
              <a:extLst>
                <a:ext uri="{FF2B5EF4-FFF2-40B4-BE49-F238E27FC236}">
                  <a16:creationId xmlns:a16="http://schemas.microsoft.com/office/drawing/2014/main" id="{301EDAD2-1BE2-571F-A892-CF39A8CCFC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4989085"/>
              <a:ext cx="0" cy="400663"/>
            </a:xfrm>
            <a:prstGeom prst="line">
              <a:avLst/>
            </a:prstGeom>
            <a:ln w="158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線矢印コネクタ 120">
              <a:extLst>
                <a:ext uri="{FF2B5EF4-FFF2-40B4-BE49-F238E27FC236}">
                  <a16:creationId xmlns:a16="http://schemas.microsoft.com/office/drawing/2014/main" id="{1D32633C-2929-015A-EE20-7DA6DEEC0E9B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5389748"/>
              <a:ext cx="456986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テキスト ボックス 121">
              <a:extLst>
                <a:ext uri="{FF2B5EF4-FFF2-40B4-BE49-F238E27FC236}">
                  <a16:creationId xmlns:a16="http://schemas.microsoft.com/office/drawing/2014/main" id="{50853921-FA55-9226-A62D-08E093A87BE9}"/>
                </a:ext>
              </a:extLst>
            </p:cNvPr>
            <p:cNvSpPr txBox="1"/>
            <p:nvPr/>
          </p:nvSpPr>
          <p:spPr>
            <a:xfrm>
              <a:off x="5369753" y="5542417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Frequency sync.</a:t>
              </a:r>
            </a:p>
          </p:txBody>
        </p:sp>
        <p:cxnSp>
          <p:nvCxnSpPr>
            <p:cNvPr id="125" name="直線矢印コネクタ 124">
              <a:extLst>
                <a:ext uri="{FF2B5EF4-FFF2-40B4-BE49-F238E27FC236}">
                  <a16:creationId xmlns:a16="http://schemas.microsoft.com/office/drawing/2014/main" id="{21DF8CC7-A0E1-BC1F-C6EE-3232EDD59D90}"/>
                </a:ext>
              </a:extLst>
            </p:cNvPr>
            <p:cNvCxnSpPr>
              <a:cxnSpLocks/>
              <a:stCxn id="52" idx="2"/>
              <a:endCxn id="113" idx="0"/>
            </p:cNvCxnSpPr>
            <p:nvPr/>
          </p:nvCxnSpPr>
          <p:spPr>
            <a:xfrm>
              <a:off x="5627677" y="1875932"/>
              <a:ext cx="0" cy="2624638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線コネクタ 128">
              <a:extLst>
                <a:ext uri="{FF2B5EF4-FFF2-40B4-BE49-F238E27FC236}">
                  <a16:creationId xmlns:a16="http://schemas.microsoft.com/office/drawing/2014/main" id="{801E8DBF-7A1A-322F-5EF7-0E17567189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657820"/>
              <a:ext cx="0" cy="2087007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A043E08C-7B11-1C5D-8B20-B688EBDC26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9366" y="2121214"/>
              <a:ext cx="0" cy="2623613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B0FB48E9-74B8-0AC7-161F-E6D5513E79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56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6EDD868E-7B07-BFBB-10A7-CB097E1F66F7}"/>
                </a:ext>
              </a:extLst>
            </p:cNvPr>
            <p:cNvCxnSpPr>
              <a:cxnSpLocks/>
            </p:cNvCxnSpPr>
            <p:nvPr/>
          </p:nvCxnSpPr>
          <p:spPr>
            <a:xfrm>
              <a:off x="2457381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線矢印コネクタ 132">
              <a:extLst>
                <a:ext uri="{FF2B5EF4-FFF2-40B4-BE49-F238E27FC236}">
                  <a16:creationId xmlns:a16="http://schemas.microsoft.com/office/drawing/2014/main" id="{111BFA7A-9955-AC6E-D4B1-EAF7D0CA95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818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線矢印コネクタ 133">
              <a:extLst>
                <a:ext uri="{FF2B5EF4-FFF2-40B4-BE49-F238E27FC236}">
                  <a16:creationId xmlns:a16="http://schemas.microsoft.com/office/drawing/2014/main" id="{A308DDC5-C0AE-F178-E155-E7A453742151}"/>
                </a:ext>
              </a:extLst>
            </p:cNvPr>
            <p:cNvCxnSpPr>
              <a:cxnSpLocks/>
            </p:cNvCxnSpPr>
            <p:nvPr/>
          </p:nvCxnSpPr>
          <p:spPr>
            <a:xfrm>
              <a:off x="26818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908774B1-869D-4D07-FC56-F8F449DB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1351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線矢印コネクタ 135">
              <a:extLst>
                <a:ext uri="{FF2B5EF4-FFF2-40B4-BE49-F238E27FC236}">
                  <a16:creationId xmlns:a16="http://schemas.microsoft.com/office/drawing/2014/main" id="{EC37E972-903D-50F6-1B2C-A13DA5CB2892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線矢印コネクタ 136">
              <a:extLst>
                <a:ext uri="{FF2B5EF4-FFF2-40B4-BE49-F238E27FC236}">
                  <a16:creationId xmlns:a16="http://schemas.microsoft.com/office/drawing/2014/main" id="{0FB09F5A-2252-A9ED-09A7-13AB827C13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4883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線矢印コネクタ 137">
              <a:extLst>
                <a:ext uri="{FF2B5EF4-FFF2-40B4-BE49-F238E27FC236}">
                  <a16:creationId xmlns:a16="http://schemas.microsoft.com/office/drawing/2014/main" id="{A2EF5ECE-1F7E-E5AC-E91C-5AB949823C1B}"/>
                </a:ext>
              </a:extLst>
            </p:cNvPr>
            <p:cNvCxnSpPr>
              <a:cxnSpLocks/>
            </p:cNvCxnSpPr>
            <p:nvPr/>
          </p:nvCxnSpPr>
          <p:spPr>
            <a:xfrm>
              <a:off x="314883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線矢印コネクタ 138">
              <a:extLst>
                <a:ext uri="{FF2B5EF4-FFF2-40B4-BE49-F238E27FC236}">
                  <a16:creationId xmlns:a16="http://schemas.microsoft.com/office/drawing/2014/main" id="{2AB1A19E-7D63-0053-0997-DE8CBBD17E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5107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線矢印コネクタ 139">
              <a:extLst>
                <a:ext uri="{FF2B5EF4-FFF2-40B4-BE49-F238E27FC236}">
                  <a16:creationId xmlns:a16="http://schemas.microsoft.com/office/drawing/2014/main" id="{EEF781B6-FDA8-AE07-6AC1-22508368E1C1}"/>
                </a:ext>
              </a:extLst>
            </p:cNvPr>
            <p:cNvCxnSpPr>
              <a:cxnSpLocks/>
            </p:cNvCxnSpPr>
            <p:nvPr/>
          </p:nvCxnSpPr>
          <p:spPr>
            <a:xfrm>
              <a:off x="3385927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線矢印コネクタ 140">
              <a:extLst>
                <a:ext uri="{FF2B5EF4-FFF2-40B4-BE49-F238E27FC236}">
                  <a16:creationId xmlns:a16="http://schemas.microsoft.com/office/drawing/2014/main" id="{C78F56C1-7C99-DB87-4C21-BFC6ECA176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1043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線矢印コネクタ 141">
              <a:extLst>
                <a:ext uri="{FF2B5EF4-FFF2-40B4-BE49-F238E27FC236}">
                  <a16:creationId xmlns:a16="http://schemas.microsoft.com/office/drawing/2014/main" id="{1D22D622-B5DC-9741-E83B-F2FCCCE0467F}"/>
                </a:ext>
              </a:extLst>
            </p:cNvPr>
            <p:cNvCxnSpPr>
              <a:cxnSpLocks/>
            </p:cNvCxnSpPr>
            <p:nvPr/>
          </p:nvCxnSpPr>
          <p:spPr>
            <a:xfrm>
              <a:off x="3610431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線矢印コネクタ 142">
              <a:extLst>
                <a:ext uri="{FF2B5EF4-FFF2-40B4-BE49-F238E27FC236}">
                  <a16:creationId xmlns:a16="http://schemas.microsoft.com/office/drawing/2014/main" id="{FB671734-CFC4-AE9D-9203-C982770A3D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2060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線矢印コネクタ 143">
              <a:extLst>
                <a:ext uri="{FF2B5EF4-FFF2-40B4-BE49-F238E27FC236}">
                  <a16:creationId xmlns:a16="http://schemas.microsoft.com/office/drawing/2014/main" id="{3A547064-B4A8-A261-B9B8-4BE8DF7AD8AA}"/>
                </a:ext>
              </a:extLst>
            </p:cNvPr>
            <p:cNvCxnSpPr>
              <a:cxnSpLocks/>
            </p:cNvCxnSpPr>
            <p:nvPr/>
          </p:nvCxnSpPr>
          <p:spPr>
            <a:xfrm>
              <a:off x="3852880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線矢印コネクタ 144">
              <a:extLst>
                <a:ext uri="{FF2B5EF4-FFF2-40B4-BE49-F238E27FC236}">
                  <a16:creationId xmlns:a16="http://schemas.microsoft.com/office/drawing/2014/main" id="{06339288-A5C3-5028-AAAC-EDC6186F5A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773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線矢印コネクタ 145">
              <a:extLst>
                <a:ext uri="{FF2B5EF4-FFF2-40B4-BE49-F238E27FC236}">
                  <a16:creationId xmlns:a16="http://schemas.microsoft.com/office/drawing/2014/main" id="{EC36E261-5D32-9A67-3D61-71FE46001744}"/>
                </a:ext>
              </a:extLst>
            </p:cNvPr>
            <p:cNvCxnSpPr>
              <a:cxnSpLocks/>
            </p:cNvCxnSpPr>
            <p:nvPr/>
          </p:nvCxnSpPr>
          <p:spPr>
            <a:xfrm>
              <a:off x="40773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線矢印コネクタ 146">
              <a:extLst>
                <a:ext uri="{FF2B5EF4-FFF2-40B4-BE49-F238E27FC236}">
                  <a16:creationId xmlns:a16="http://schemas.microsoft.com/office/drawing/2014/main" id="{60CB7795-A48E-18C2-D408-0A5A60640F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977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矢印コネクタ 147">
              <a:extLst>
                <a:ext uri="{FF2B5EF4-FFF2-40B4-BE49-F238E27FC236}">
                  <a16:creationId xmlns:a16="http://schemas.microsoft.com/office/drawing/2014/main" id="{809E3011-201F-0A08-5240-D3F95565CE02}"/>
                </a:ext>
              </a:extLst>
            </p:cNvPr>
            <p:cNvCxnSpPr>
              <a:cxnSpLocks/>
            </p:cNvCxnSpPr>
            <p:nvPr/>
          </p:nvCxnSpPr>
          <p:spPr>
            <a:xfrm>
              <a:off x="4320599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3EBF2140-F4E9-3B59-FF45-5F59680B16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45103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線矢印コネクタ 149">
              <a:extLst>
                <a:ext uri="{FF2B5EF4-FFF2-40B4-BE49-F238E27FC236}">
                  <a16:creationId xmlns:a16="http://schemas.microsoft.com/office/drawing/2014/main" id="{71C74164-FADB-EE6E-6918-475821553871}"/>
                </a:ext>
              </a:extLst>
            </p:cNvPr>
            <p:cNvCxnSpPr>
              <a:cxnSpLocks/>
            </p:cNvCxnSpPr>
            <p:nvPr/>
          </p:nvCxnSpPr>
          <p:spPr>
            <a:xfrm>
              <a:off x="4545103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テキスト ボックス 150">
              <a:extLst>
                <a:ext uri="{FF2B5EF4-FFF2-40B4-BE49-F238E27FC236}">
                  <a16:creationId xmlns:a16="http://schemas.microsoft.com/office/drawing/2014/main" id="{6F7DF857-562C-AB49-52F4-5C8B737053DF}"/>
                </a:ext>
              </a:extLst>
            </p:cNvPr>
            <p:cNvSpPr txBox="1"/>
            <p:nvPr/>
          </p:nvSpPr>
          <p:spPr>
            <a:xfrm>
              <a:off x="438985" y="1563631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Reference system clock </a:t>
              </a:r>
            </a:p>
          </p:txBody>
        </p:sp>
        <p:cxnSp>
          <p:nvCxnSpPr>
            <p:cNvPr id="152" name="直線矢印コネクタ 151">
              <a:extLst>
                <a:ext uri="{FF2B5EF4-FFF2-40B4-BE49-F238E27FC236}">
                  <a16:creationId xmlns:a16="http://schemas.microsoft.com/office/drawing/2014/main" id="{636F39B7-59D9-1ABC-5061-4A0C9F98D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3343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線矢印コネクタ 152">
              <a:extLst>
                <a:ext uri="{FF2B5EF4-FFF2-40B4-BE49-F238E27FC236}">
                  <a16:creationId xmlns:a16="http://schemas.microsoft.com/office/drawing/2014/main" id="{9F779DEF-F78A-DB4C-ABE5-51096DBE60B9}"/>
                </a:ext>
              </a:extLst>
            </p:cNvPr>
            <p:cNvCxnSpPr>
              <a:cxnSpLocks/>
            </p:cNvCxnSpPr>
            <p:nvPr/>
          </p:nvCxnSpPr>
          <p:spPr>
            <a:xfrm>
              <a:off x="3374577" y="2094442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線矢印コネクタ 153">
              <a:extLst>
                <a:ext uri="{FF2B5EF4-FFF2-40B4-BE49-F238E27FC236}">
                  <a16:creationId xmlns:a16="http://schemas.microsoft.com/office/drawing/2014/main" id="{A1B4EA3B-49A5-353E-F16F-EA25D217B7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4935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線矢印コネクタ 154">
              <a:extLst>
                <a:ext uri="{FF2B5EF4-FFF2-40B4-BE49-F238E27FC236}">
                  <a16:creationId xmlns:a16="http://schemas.microsoft.com/office/drawing/2014/main" id="{30CEE38B-2DD4-91FF-9006-770AAF9D6286}"/>
                </a:ext>
              </a:extLst>
            </p:cNvPr>
            <p:cNvCxnSpPr>
              <a:cxnSpLocks/>
            </p:cNvCxnSpPr>
            <p:nvPr/>
          </p:nvCxnSpPr>
          <p:spPr>
            <a:xfrm>
              <a:off x="2226808" y="2349080"/>
              <a:ext cx="114653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線矢印コネクタ 155">
              <a:extLst>
                <a:ext uri="{FF2B5EF4-FFF2-40B4-BE49-F238E27FC236}">
                  <a16:creationId xmlns:a16="http://schemas.microsoft.com/office/drawing/2014/main" id="{0005ECED-A897-1C01-7D05-21BDE2062050}"/>
                </a:ext>
              </a:extLst>
            </p:cNvPr>
            <p:cNvCxnSpPr>
              <a:cxnSpLocks/>
            </p:cNvCxnSpPr>
            <p:nvPr/>
          </p:nvCxnSpPr>
          <p:spPr>
            <a:xfrm>
              <a:off x="3834935" y="2349080"/>
              <a:ext cx="95743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線矢印コネクタ 156">
              <a:extLst>
                <a:ext uri="{FF2B5EF4-FFF2-40B4-BE49-F238E27FC236}">
                  <a16:creationId xmlns:a16="http://schemas.microsoft.com/office/drawing/2014/main" id="{5149A17D-AA26-97A3-63B0-BD973F21E12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93794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線矢印コネクタ 157">
              <a:extLst>
                <a:ext uri="{FF2B5EF4-FFF2-40B4-BE49-F238E27FC236}">
                  <a16:creationId xmlns:a16="http://schemas.microsoft.com/office/drawing/2014/main" id="{1EA84DFE-CBD8-A364-8ED7-1DA6A7D470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0214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線矢印コネクタ 158">
              <a:extLst>
                <a:ext uri="{FF2B5EF4-FFF2-40B4-BE49-F238E27FC236}">
                  <a16:creationId xmlns:a16="http://schemas.microsoft.com/office/drawing/2014/main" id="{548AC989-74D7-696A-3257-E1102B81D947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線矢印コネクタ 159">
              <a:extLst>
                <a:ext uri="{FF2B5EF4-FFF2-40B4-BE49-F238E27FC236}">
                  <a16:creationId xmlns:a16="http://schemas.microsoft.com/office/drawing/2014/main" id="{28984556-C3E4-76B1-FDDB-7BD66EDA4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5184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線矢印コネクタ 160">
              <a:extLst>
                <a:ext uri="{FF2B5EF4-FFF2-40B4-BE49-F238E27FC236}">
                  <a16:creationId xmlns:a16="http://schemas.microsoft.com/office/drawing/2014/main" id="{9D9B3CD6-6A54-E596-D82D-FB097035E4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0194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線矢印コネクタ 161">
              <a:extLst>
                <a:ext uri="{FF2B5EF4-FFF2-40B4-BE49-F238E27FC236}">
                  <a16:creationId xmlns:a16="http://schemas.microsoft.com/office/drawing/2014/main" id="{B1774162-ECA4-4036-CE4C-B2F5ADF4BA92}"/>
                </a:ext>
              </a:extLst>
            </p:cNvPr>
            <p:cNvCxnSpPr>
              <a:cxnSpLocks/>
            </p:cNvCxnSpPr>
            <p:nvPr/>
          </p:nvCxnSpPr>
          <p:spPr>
            <a:xfrm>
              <a:off x="2932274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矢印コネクタ 162">
              <a:extLst>
                <a:ext uri="{FF2B5EF4-FFF2-40B4-BE49-F238E27FC236}">
                  <a16:creationId xmlns:a16="http://schemas.microsoft.com/office/drawing/2014/main" id="{8A5E5457-D03B-81F0-7285-0AEC15489831}"/>
                </a:ext>
              </a:extLst>
            </p:cNvPr>
            <p:cNvCxnSpPr>
              <a:cxnSpLocks/>
            </p:cNvCxnSpPr>
            <p:nvPr/>
          </p:nvCxnSpPr>
          <p:spPr>
            <a:xfrm>
              <a:off x="3396677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線矢印コネクタ 163">
              <a:extLst>
                <a:ext uri="{FF2B5EF4-FFF2-40B4-BE49-F238E27FC236}">
                  <a16:creationId xmlns:a16="http://schemas.microsoft.com/office/drawing/2014/main" id="{BF05D79C-743B-D1BC-44F2-AB5986AB30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824185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線矢印コネクタ 164">
              <a:extLst>
                <a:ext uri="{FF2B5EF4-FFF2-40B4-BE49-F238E27FC236}">
                  <a16:creationId xmlns:a16="http://schemas.microsoft.com/office/drawing/2014/main" id="{D7778659-56B4-D82A-1787-28B6424A8A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253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矢印コネクタ 165">
              <a:extLst>
                <a:ext uri="{FF2B5EF4-FFF2-40B4-BE49-F238E27FC236}">
                  <a16:creationId xmlns:a16="http://schemas.microsoft.com/office/drawing/2014/main" id="{532556F0-270A-377A-E083-92A6AF523C44}"/>
                </a:ext>
              </a:extLst>
            </p:cNvPr>
            <p:cNvCxnSpPr>
              <a:cxnSpLocks/>
            </p:cNvCxnSpPr>
            <p:nvPr/>
          </p:nvCxnSpPr>
          <p:spPr>
            <a:xfrm>
              <a:off x="3404616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線矢印コネクタ 166">
              <a:extLst>
                <a:ext uri="{FF2B5EF4-FFF2-40B4-BE49-F238E27FC236}">
                  <a16:creationId xmlns:a16="http://schemas.microsoft.com/office/drawing/2014/main" id="{C865547A-E8AD-8C68-EEFB-870836027100}"/>
                </a:ext>
              </a:extLst>
            </p:cNvPr>
            <p:cNvCxnSpPr>
              <a:cxnSpLocks/>
            </p:cNvCxnSpPr>
            <p:nvPr/>
          </p:nvCxnSpPr>
          <p:spPr>
            <a:xfrm>
              <a:off x="386416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線矢印コネクタ 167">
              <a:extLst>
                <a:ext uri="{FF2B5EF4-FFF2-40B4-BE49-F238E27FC236}">
                  <a16:creationId xmlns:a16="http://schemas.microsoft.com/office/drawing/2014/main" id="{926C866A-0951-FDB3-D067-59A2F36BE7E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9167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矢印コネクタ 168">
              <a:extLst>
                <a:ext uri="{FF2B5EF4-FFF2-40B4-BE49-F238E27FC236}">
                  <a16:creationId xmlns:a16="http://schemas.microsoft.com/office/drawing/2014/main" id="{C56C6AB7-9E7E-9C8B-5C7E-83E6077701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002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矢印コネクタ 169">
              <a:extLst>
                <a:ext uri="{FF2B5EF4-FFF2-40B4-BE49-F238E27FC236}">
                  <a16:creationId xmlns:a16="http://schemas.microsoft.com/office/drawing/2014/main" id="{CA347A85-47B9-D7D4-A12D-4CF3212D8823}"/>
                </a:ext>
              </a:extLst>
            </p:cNvPr>
            <p:cNvCxnSpPr>
              <a:cxnSpLocks/>
            </p:cNvCxnSpPr>
            <p:nvPr/>
          </p:nvCxnSpPr>
          <p:spPr>
            <a:xfrm>
              <a:off x="387210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矢印コネクタ 170">
              <a:extLst>
                <a:ext uri="{FF2B5EF4-FFF2-40B4-BE49-F238E27FC236}">
                  <a16:creationId xmlns:a16="http://schemas.microsoft.com/office/drawing/2014/main" id="{3BF2B03A-13A4-1AF2-6B90-29C906EAD7D7}"/>
                </a:ext>
              </a:extLst>
            </p:cNvPr>
            <p:cNvCxnSpPr>
              <a:cxnSpLocks/>
            </p:cNvCxnSpPr>
            <p:nvPr/>
          </p:nvCxnSpPr>
          <p:spPr>
            <a:xfrm>
              <a:off x="432637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線矢印コネクタ 171">
              <a:extLst>
                <a:ext uri="{FF2B5EF4-FFF2-40B4-BE49-F238E27FC236}">
                  <a16:creationId xmlns:a16="http://schemas.microsoft.com/office/drawing/2014/main" id="{8D04AE52-0F71-C9D1-5E90-76E25F4A5DA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5388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線矢印コネクタ 172">
              <a:extLst>
                <a:ext uri="{FF2B5EF4-FFF2-40B4-BE49-F238E27FC236}">
                  <a16:creationId xmlns:a16="http://schemas.microsoft.com/office/drawing/2014/main" id="{11545148-0767-2235-42D9-2B788CEE03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6223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矢印コネクタ 173">
              <a:extLst>
                <a:ext uri="{FF2B5EF4-FFF2-40B4-BE49-F238E27FC236}">
                  <a16:creationId xmlns:a16="http://schemas.microsoft.com/office/drawing/2014/main" id="{042BB92B-9545-71D0-5F0D-9BBC994952CA}"/>
                </a:ext>
              </a:extLst>
            </p:cNvPr>
            <p:cNvCxnSpPr>
              <a:cxnSpLocks/>
            </p:cNvCxnSpPr>
            <p:nvPr/>
          </p:nvCxnSpPr>
          <p:spPr>
            <a:xfrm>
              <a:off x="433431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線矢印コネクタ 174">
              <a:extLst>
                <a:ext uri="{FF2B5EF4-FFF2-40B4-BE49-F238E27FC236}">
                  <a16:creationId xmlns:a16="http://schemas.microsoft.com/office/drawing/2014/main" id="{3BB9C3B6-9473-DCE8-484D-D4DD863164E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3768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線矢印コネクタ 175">
              <a:extLst>
                <a:ext uri="{FF2B5EF4-FFF2-40B4-BE49-F238E27FC236}">
                  <a16:creationId xmlns:a16="http://schemas.microsoft.com/office/drawing/2014/main" id="{EFEDE64A-17D4-3C65-251D-7418D6B428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033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線矢印コネクタ 176">
              <a:extLst>
                <a:ext uri="{FF2B5EF4-FFF2-40B4-BE49-F238E27FC236}">
                  <a16:creationId xmlns:a16="http://schemas.microsoft.com/office/drawing/2014/main" id="{C68CA76F-0B69-8629-A37B-FB55B995C43B}"/>
                </a:ext>
              </a:extLst>
            </p:cNvPr>
            <p:cNvCxnSpPr>
              <a:cxnSpLocks/>
            </p:cNvCxnSpPr>
            <p:nvPr/>
          </p:nvCxnSpPr>
          <p:spPr>
            <a:xfrm>
              <a:off x="2468223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線矢印コネクタ 177">
              <a:extLst>
                <a:ext uri="{FF2B5EF4-FFF2-40B4-BE49-F238E27FC236}">
                  <a16:creationId xmlns:a16="http://schemas.microsoft.com/office/drawing/2014/main" id="{966D11D0-FAD8-E121-DD08-ED740A1500E6}"/>
                </a:ext>
              </a:extLst>
            </p:cNvPr>
            <p:cNvCxnSpPr>
              <a:cxnSpLocks/>
            </p:cNvCxnSpPr>
            <p:nvPr/>
          </p:nvCxnSpPr>
          <p:spPr>
            <a:xfrm>
              <a:off x="2476162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テキスト ボックス 178">
              <a:extLst>
                <a:ext uri="{FF2B5EF4-FFF2-40B4-BE49-F238E27FC236}">
                  <a16:creationId xmlns:a16="http://schemas.microsoft.com/office/drawing/2014/main" id="{5D7FB7DF-C163-A8C0-FE0C-EF1E5F7CA375}"/>
                </a:ext>
              </a:extLst>
            </p:cNvPr>
            <p:cNvSpPr txBox="1"/>
            <p:nvPr/>
          </p:nvSpPr>
          <p:spPr>
            <a:xfrm>
              <a:off x="2409479" y="2467654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0" name="テキスト ボックス 179">
              <a:extLst>
                <a:ext uri="{FF2B5EF4-FFF2-40B4-BE49-F238E27FC236}">
                  <a16:creationId xmlns:a16="http://schemas.microsoft.com/office/drawing/2014/main" id="{9E9618BB-8472-B76F-CD81-6296811C8B05}"/>
                </a:ext>
              </a:extLst>
            </p:cNvPr>
            <p:cNvSpPr txBox="1"/>
            <p:nvPr/>
          </p:nvSpPr>
          <p:spPr>
            <a:xfrm>
              <a:off x="2869982" y="246765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1" name="テキスト ボックス 180">
              <a:extLst>
                <a:ext uri="{FF2B5EF4-FFF2-40B4-BE49-F238E27FC236}">
                  <a16:creationId xmlns:a16="http://schemas.microsoft.com/office/drawing/2014/main" id="{F82C5DA0-5668-25AA-CCB2-321613B195E5}"/>
                </a:ext>
              </a:extLst>
            </p:cNvPr>
            <p:cNvSpPr txBox="1"/>
            <p:nvPr/>
          </p:nvSpPr>
          <p:spPr>
            <a:xfrm>
              <a:off x="3358298" y="247117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2" name="テキスト ボックス 181">
              <a:extLst>
                <a:ext uri="{FF2B5EF4-FFF2-40B4-BE49-F238E27FC236}">
                  <a16:creationId xmlns:a16="http://schemas.microsoft.com/office/drawing/2014/main" id="{E7BD141E-B4AC-D7AD-7373-082B92E645DF}"/>
                </a:ext>
              </a:extLst>
            </p:cNvPr>
            <p:cNvSpPr txBox="1"/>
            <p:nvPr/>
          </p:nvSpPr>
          <p:spPr>
            <a:xfrm>
              <a:off x="3820509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3" name="テキスト ボックス 182">
              <a:extLst>
                <a:ext uri="{FF2B5EF4-FFF2-40B4-BE49-F238E27FC236}">
                  <a16:creationId xmlns:a16="http://schemas.microsoft.com/office/drawing/2014/main" id="{4D5A8E19-BC11-B971-1764-4D78AE1F085E}"/>
                </a:ext>
              </a:extLst>
            </p:cNvPr>
            <p:cNvSpPr txBox="1"/>
            <p:nvPr/>
          </p:nvSpPr>
          <p:spPr>
            <a:xfrm>
              <a:off x="4262157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4" name="テキスト ボックス 183">
              <a:extLst>
                <a:ext uri="{FF2B5EF4-FFF2-40B4-BE49-F238E27FC236}">
                  <a16:creationId xmlns:a16="http://schemas.microsoft.com/office/drawing/2014/main" id="{445B7C10-9C99-C609-6DB5-C7CC6E5FE637}"/>
                </a:ext>
              </a:extLst>
            </p:cNvPr>
            <p:cNvSpPr txBox="1"/>
            <p:nvPr/>
          </p:nvSpPr>
          <p:spPr>
            <a:xfrm>
              <a:off x="448843" y="2042724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33EE4E5A-E5E9-80A8-FE78-00DB6025224D}"/>
                </a:ext>
              </a:extLst>
            </p:cNvPr>
            <p:cNvSpPr txBox="1"/>
            <p:nvPr/>
          </p:nvSpPr>
          <p:spPr>
            <a:xfrm>
              <a:off x="441680" y="2426220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186" name="テキスト ボックス 185">
              <a:extLst>
                <a:ext uri="{FF2B5EF4-FFF2-40B4-BE49-F238E27FC236}">
                  <a16:creationId xmlns:a16="http://schemas.microsoft.com/office/drawing/2014/main" id="{618676E0-99C0-9576-72A9-4DC798884B9A}"/>
                </a:ext>
              </a:extLst>
            </p:cNvPr>
            <p:cNvSpPr txBox="1"/>
            <p:nvPr/>
          </p:nvSpPr>
          <p:spPr>
            <a:xfrm>
              <a:off x="466645" y="1142005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Primary side </a:t>
              </a:r>
            </a:p>
          </p:txBody>
        </p:sp>
        <p:cxnSp>
          <p:nvCxnSpPr>
            <p:cNvPr id="187" name="直線矢印コネクタ 186">
              <a:extLst>
                <a:ext uri="{FF2B5EF4-FFF2-40B4-BE49-F238E27FC236}">
                  <a16:creationId xmlns:a16="http://schemas.microsoft.com/office/drawing/2014/main" id="{9D228975-008C-2D34-45EF-BFDEAC84B7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014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線矢印コネクタ 187">
              <a:extLst>
                <a:ext uri="{FF2B5EF4-FFF2-40B4-BE49-F238E27FC236}">
                  <a16:creationId xmlns:a16="http://schemas.microsoft.com/office/drawing/2014/main" id="{D67C6793-1879-080A-2518-519ACB3619B7}"/>
                </a:ext>
              </a:extLst>
            </p:cNvPr>
            <p:cNvCxnSpPr>
              <a:cxnSpLocks/>
            </p:cNvCxnSpPr>
            <p:nvPr/>
          </p:nvCxnSpPr>
          <p:spPr>
            <a:xfrm>
              <a:off x="2260963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線矢印コネクタ 188">
              <a:extLst>
                <a:ext uri="{FF2B5EF4-FFF2-40B4-BE49-F238E27FC236}">
                  <a16:creationId xmlns:a16="http://schemas.microsoft.com/office/drawing/2014/main" id="{60F61CA5-07B1-397F-D9EB-77EC6A0739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8546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線矢印コネクタ 189">
              <a:extLst>
                <a:ext uri="{FF2B5EF4-FFF2-40B4-BE49-F238E27FC236}">
                  <a16:creationId xmlns:a16="http://schemas.microsoft.com/office/drawing/2014/main" id="{8428AB95-5F52-C998-FD52-02D4B1AF6932}"/>
                </a:ext>
              </a:extLst>
            </p:cNvPr>
            <p:cNvCxnSpPr>
              <a:cxnSpLocks/>
            </p:cNvCxnSpPr>
            <p:nvPr/>
          </p:nvCxnSpPr>
          <p:spPr>
            <a:xfrm>
              <a:off x="2485467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線矢印コネクタ 190">
              <a:extLst>
                <a:ext uri="{FF2B5EF4-FFF2-40B4-BE49-F238E27FC236}">
                  <a16:creationId xmlns:a16="http://schemas.microsoft.com/office/drawing/2014/main" id="{891E93B9-6F1B-7D4A-9894-4AC94DB8B0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709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線矢印コネクタ 191">
              <a:extLst>
                <a:ext uri="{FF2B5EF4-FFF2-40B4-BE49-F238E27FC236}">
                  <a16:creationId xmlns:a16="http://schemas.microsoft.com/office/drawing/2014/main" id="{11ED530E-C082-C42B-D0B0-4DC52ED446D1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線矢印コネクタ 192">
              <a:extLst>
                <a:ext uri="{FF2B5EF4-FFF2-40B4-BE49-F238E27FC236}">
                  <a16:creationId xmlns:a16="http://schemas.microsoft.com/office/drawing/2014/main" id="{37BEDD6E-E526-5BA2-FFCF-413B9CA8DC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242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線矢印コネクタ 193">
              <a:extLst>
                <a:ext uri="{FF2B5EF4-FFF2-40B4-BE49-F238E27FC236}">
                  <a16:creationId xmlns:a16="http://schemas.microsoft.com/office/drawing/2014/main" id="{C1732053-7097-4092-88D7-C09DDD342571}"/>
                </a:ext>
              </a:extLst>
            </p:cNvPr>
            <p:cNvCxnSpPr>
              <a:cxnSpLocks/>
            </p:cNvCxnSpPr>
            <p:nvPr/>
          </p:nvCxnSpPr>
          <p:spPr>
            <a:xfrm>
              <a:off x="2952421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線矢印コネクタ 194">
              <a:extLst>
                <a:ext uri="{FF2B5EF4-FFF2-40B4-BE49-F238E27FC236}">
                  <a16:creationId xmlns:a16="http://schemas.microsoft.com/office/drawing/2014/main" id="{BC4EAB05-14F6-9D6B-907B-53C035D63F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8689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線矢印コネクタ 195">
              <a:extLst>
                <a:ext uri="{FF2B5EF4-FFF2-40B4-BE49-F238E27FC236}">
                  <a16:creationId xmlns:a16="http://schemas.microsoft.com/office/drawing/2014/main" id="{E1537FC6-01B3-865D-6E3C-CE5D0589484A}"/>
                </a:ext>
              </a:extLst>
            </p:cNvPr>
            <p:cNvCxnSpPr>
              <a:cxnSpLocks/>
            </p:cNvCxnSpPr>
            <p:nvPr/>
          </p:nvCxnSpPr>
          <p:spPr>
            <a:xfrm>
              <a:off x="318950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線矢印コネクタ 196">
              <a:extLst>
                <a:ext uri="{FF2B5EF4-FFF2-40B4-BE49-F238E27FC236}">
                  <a16:creationId xmlns:a16="http://schemas.microsoft.com/office/drawing/2014/main" id="{186F58C8-D26B-26D0-67FD-105CFD9738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401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線矢印コネクタ 197">
              <a:extLst>
                <a:ext uri="{FF2B5EF4-FFF2-40B4-BE49-F238E27FC236}">
                  <a16:creationId xmlns:a16="http://schemas.microsoft.com/office/drawing/2014/main" id="{46657872-BB39-2BCE-0909-0334880CC71C}"/>
                </a:ext>
              </a:extLst>
            </p:cNvPr>
            <p:cNvCxnSpPr>
              <a:cxnSpLocks/>
            </p:cNvCxnSpPr>
            <p:nvPr/>
          </p:nvCxnSpPr>
          <p:spPr>
            <a:xfrm>
              <a:off x="3414013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線矢印コネクタ 198">
              <a:extLst>
                <a:ext uri="{FF2B5EF4-FFF2-40B4-BE49-F238E27FC236}">
                  <a16:creationId xmlns:a16="http://schemas.microsoft.com/office/drawing/2014/main" id="{9C7AD120-EB28-C7CF-158A-976F6329D8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45642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177B203F-2178-AD1B-5AE5-13FE385E4191}"/>
                </a:ext>
              </a:extLst>
            </p:cNvPr>
            <p:cNvCxnSpPr>
              <a:cxnSpLocks/>
            </p:cNvCxnSpPr>
            <p:nvPr/>
          </p:nvCxnSpPr>
          <p:spPr>
            <a:xfrm>
              <a:off x="3656462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矢印コネクタ 200">
              <a:extLst>
                <a:ext uri="{FF2B5EF4-FFF2-40B4-BE49-F238E27FC236}">
                  <a16:creationId xmlns:a16="http://schemas.microsoft.com/office/drawing/2014/main" id="{33F5FC4B-ABA1-2699-6702-527A05C836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80966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線矢印コネクタ 201">
              <a:extLst>
                <a:ext uri="{FF2B5EF4-FFF2-40B4-BE49-F238E27FC236}">
                  <a16:creationId xmlns:a16="http://schemas.microsoft.com/office/drawing/2014/main" id="{DF3AD4C9-B82D-C4BC-0364-6CA50EC983AF}"/>
                </a:ext>
              </a:extLst>
            </p:cNvPr>
            <p:cNvCxnSpPr>
              <a:cxnSpLocks/>
            </p:cNvCxnSpPr>
            <p:nvPr/>
          </p:nvCxnSpPr>
          <p:spPr>
            <a:xfrm>
              <a:off x="3880966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線矢印コネクタ 202">
              <a:extLst>
                <a:ext uri="{FF2B5EF4-FFF2-40B4-BE49-F238E27FC236}">
                  <a16:creationId xmlns:a16="http://schemas.microsoft.com/office/drawing/2014/main" id="{2249781F-9AF8-B345-FF38-2D1CB7C987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1336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矢印コネクタ 203">
              <a:extLst>
                <a:ext uri="{FF2B5EF4-FFF2-40B4-BE49-F238E27FC236}">
                  <a16:creationId xmlns:a16="http://schemas.microsoft.com/office/drawing/2014/main" id="{214B155A-5D4A-309A-C41A-2B0EAF50EFC0}"/>
                </a:ext>
              </a:extLst>
            </p:cNvPr>
            <p:cNvCxnSpPr>
              <a:cxnSpLocks/>
            </p:cNvCxnSpPr>
            <p:nvPr/>
          </p:nvCxnSpPr>
          <p:spPr>
            <a:xfrm>
              <a:off x="4124181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線矢印コネクタ 204">
              <a:extLst>
                <a:ext uri="{FF2B5EF4-FFF2-40B4-BE49-F238E27FC236}">
                  <a16:creationId xmlns:a16="http://schemas.microsoft.com/office/drawing/2014/main" id="{2ED28BD3-3CB0-8A3E-FDBB-EE73FDC3E2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48685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線矢印コネクタ 205">
              <a:extLst>
                <a:ext uri="{FF2B5EF4-FFF2-40B4-BE49-F238E27FC236}">
                  <a16:creationId xmlns:a16="http://schemas.microsoft.com/office/drawing/2014/main" id="{480773C6-AF98-5E69-E233-EDD8EBC07ED5}"/>
                </a:ext>
              </a:extLst>
            </p:cNvPr>
            <p:cNvCxnSpPr>
              <a:cxnSpLocks/>
            </p:cNvCxnSpPr>
            <p:nvPr/>
          </p:nvCxnSpPr>
          <p:spPr>
            <a:xfrm>
              <a:off x="4348685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線矢印コネクタ 206">
              <a:extLst>
                <a:ext uri="{FF2B5EF4-FFF2-40B4-BE49-F238E27FC236}">
                  <a16:creationId xmlns:a16="http://schemas.microsoft.com/office/drawing/2014/main" id="{11D1EBA9-F47F-3938-7198-6548BEA413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80314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テキスト ボックス 207">
              <a:extLst>
                <a:ext uri="{FF2B5EF4-FFF2-40B4-BE49-F238E27FC236}">
                  <a16:creationId xmlns:a16="http://schemas.microsoft.com/office/drawing/2014/main" id="{0DCE4016-5E2B-91C0-ECED-8AC1049B3891}"/>
                </a:ext>
              </a:extLst>
            </p:cNvPr>
            <p:cNvSpPr txBox="1"/>
            <p:nvPr/>
          </p:nvSpPr>
          <p:spPr>
            <a:xfrm>
              <a:off x="426768" y="4309209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Recovered system clock </a:t>
              </a:r>
            </a:p>
          </p:txBody>
        </p:sp>
        <p:cxnSp>
          <p:nvCxnSpPr>
            <p:cNvPr id="209" name="直線矢印コネクタ 208">
              <a:extLst>
                <a:ext uri="{FF2B5EF4-FFF2-40B4-BE49-F238E27FC236}">
                  <a16:creationId xmlns:a16="http://schemas.microsoft.com/office/drawing/2014/main" id="{F8A21B36-C229-702F-660C-3EF15FD2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線矢印コネクタ 209">
              <a:extLst>
                <a:ext uri="{FF2B5EF4-FFF2-40B4-BE49-F238E27FC236}">
                  <a16:creationId xmlns:a16="http://schemas.microsoft.com/office/drawing/2014/main" id="{DFEDFAE0-8E97-C58E-8FEE-490581E8892C}"/>
                </a:ext>
              </a:extLst>
            </p:cNvPr>
            <p:cNvCxnSpPr>
              <a:cxnSpLocks/>
            </p:cNvCxnSpPr>
            <p:nvPr/>
          </p:nvCxnSpPr>
          <p:spPr>
            <a:xfrm>
              <a:off x="3178159" y="4830191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線矢印コネクタ 210">
              <a:extLst>
                <a:ext uri="{FF2B5EF4-FFF2-40B4-BE49-F238E27FC236}">
                  <a16:creationId xmlns:a16="http://schemas.microsoft.com/office/drawing/2014/main" id="{C35900BF-8168-3BC6-7AAC-5F640CCE88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8517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矢印コネクタ 211">
              <a:extLst>
                <a:ext uri="{FF2B5EF4-FFF2-40B4-BE49-F238E27FC236}">
                  <a16:creationId xmlns:a16="http://schemas.microsoft.com/office/drawing/2014/main" id="{2CCB1AD4-435A-DF11-BA67-4DEEDB990D46}"/>
                </a:ext>
              </a:extLst>
            </p:cNvPr>
            <p:cNvCxnSpPr>
              <a:cxnSpLocks/>
            </p:cNvCxnSpPr>
            <p:nvPr/>
          </p:nvCxnSpPr>
          <p:spPr>
            <a:xfrm>
              <a:off x="2250143" y="5084829"/>
              <a:ext cx="92678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線矢印コネクタ 212">
              <a:extLst>
                <a:ext uri="{FF2B5EF4-FFF2-40B4-BE49-F238E27FC236}">
                  <a16:creationId xmlns:a16="http://schemas.microsoft.com/office/drawing/2014/main" id="{18A14EC0-E154-0FB8-C5E8-BCF1875F298A}"/>
                </a:ext>
              </a:extLst>
            </p:cNvPr>
            <p:cNvCxnSpPr>
              <a:cxnSpLocks/>
            </p:cNvCxnSpPr>
            <p:nvPr/>
          </p:nvCxnSpPr>
          <p:spPr>
            <a:xfrm>
              <a:off x="3638517" y="5084829"/>
              <a:ext cx="116830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線矢印コネクタ 213">
              <a:extLst>
                <a:ext uri="{FF2B5EF4-FFF2-40B4-BE49-F238E27FC236}">
                  <a16:creationId xmlns:a16="http://schemas.microsoft.com/office/drawing/2014/main" id="{67477ADE-5060-BBD0-6280-8A674A5A62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97376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矢印コネクタ 214">
              <a:extLst>
                <a:ext uri="{FF2B5EF4-FFF2-40B4-BE49-F238E27FC236}">
                  <a16:creationId xmlns:a16="http://schemas.microsoft.com/office/drawing/2014/main" id="{39158931-D405-4120-350F-91E0ECB738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572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線矢印コネクタ 215">
              <a:extLst>
                <a:ext uri="{FF2B5EF4-FFF2-40B4-BE49-F238E27FC236}">
                  <a16:creationId xmlns:a16="http://schemas.microsoft.com/office/drawing/2014/main" id="{DCC62E14-9113-1768-187D-CD04F320F740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線矢印コネクタ 216">
              <a:extLst>
                <a:ext uri="{FF2B5EF4-FFF2-40B4-BE49-F238E27FC236}">
                  <a16:creationId xmlns:a16="http://schemas.microsoft.com/office/drawing/2014/main" id="{0426E977-4214-D298-1579-9DCA29D4D94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5542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矢印コネクタ 217">
              <a:extLst>
                <a:ext uri="{FF2B5EF4-FFF2-40B4-BE49-F238E27FC236}">
                  <a16:creationId xmlns:a16="http://schemas.microsoft.com/office/drawing/2014/main" id="{89E4CADE-D66F-3150-750D-07D1E80C70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377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線矢印コネクタ 218">
              <a:extLst>
                <a:ext uri="{FF2B5EF4-FFF2-40B4-BE49-F238E27FC236}">
                  <a16:creationId xmlns:a16="http://schemas.microsoft.com/office/drawing/2014/main" id="{8A8890F7-6569-5C25-DCE6-83C2061AF091}"/>
                </a:ext>
              </a:extLst>
            </p:cNvPr>
            <p:cNvCxnSpPr>
              <a:cxnSpLocks/>
            </p:cNvCxnSpPr>
            <p:nvPr/>
          </p:nvCxnSpPr>
          <p:spPr>
            <a:xfrm>
              <a:off x="2735855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線矢印コネクタ 219">
              <a:extLst>
                <a:ext uri="{FF2B5EF4-FFF2-40B4-BE49-F238E27FC236}">
                  <a16:creationId xmlns:a16="http://schemas.microsoft.com/office/drawing/2014/main" id="{9EFBD9E3-1B58-B23B-4DB5-5E1EEF1BE3B5}"/>
                </a:ext>
              </a:extLst>
            </p:cNvPr>
            <p:cNvCxnSpPr>
              <a:cxnSpLocks/>
            </p:cNvCxnSpPr>
            <p:nvPr/>
          </p:nvCxnSpPr>
          <p:spPr>
            <a:xfrm>
              <a:off x="3200258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矢印コネクタ 220">
              <a:extLst>
                <a:ext uri="{FF2B5EF4-FFF2-40B4-BE49-F238E27FC236}">
                  <a16:creationId xmlns:a16="http://schemas.microsoft.com/office/drawing/2014/main" id="{3A083444-CB2E-C730-983E-7B25F14C15B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27767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直線矢印コネクタ 221">
              <a:extLst>
                <a:ext uri="{FF2B5EF4-FFF2-40B4-BE49-F238E27FC236}">
                  <a16:creationId xmlns:a16="http://schemas.microsoft.com/office/drawing/2014/main" id="{B5EFB2F3-B207-6D35-544E-E5576C563E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611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A934D692-D5CA-5488-89FB-C851B08CF242}"/>
                </a:ext>
              </a:extLst>
            </p:cNvPr>
            <p:cNvCxnSpPr>
              <a:cxnSpLocks/>
            </p:cNvCxnSpPr>
            <p:nvPr/>
          </p:nvCxnSpPr>
          <p:spPr>
            <a:xfrm>
              <a:off x="3208197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矢印コネクタ 223">
              <a:extLst>
                <a:ext uri="{FF2B5EF4-FFF2-40B4-BE49-F238E27FC236}">
                  <a16:creationId xmlns:a16="http://schemas.microsoft.com/office/drawing/2014/main" id="{5F03A623-D462-5704-B361-67DCF602E364}"/>
                </a:ext>
              </a:extLst>
            </p:cNvPr>
            <p:cNvCxnSpPr>
              <a:cxnSpLocks/>
            </p:cNvCxnSpPr>
            <p:nvPr/>
          </p:nvCxnSpPr>
          <p:spPr>
            <a:xfrm>
              <a:off x="366775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直線矢印コネクタ 224">
              <a:extLst>
                <a:ext uri="{FF2B5EF4-FFF2-40B4-BE49-F238E27FC236}">
                  <a16:creationId xmlns:a16="http://schemas.microsoft.com/office/drawing/2014/main" id="{D9378220-7ED8-72CA-6A82-F662901009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9526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線矢印コネクタ 225">
              <a:extLst>
                <a:ext uri="{FF2B5EF4-FFF2-40B4-BE49-F238E27FC236}">
                  <a16:creationId xmlns:a16="http://schemas.microsoft.com/office/drawing/2014/main" id="{732D087A-ACEE-26F5-7D9B-FCA6A6C80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0361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矢印コネクタ 226">
              <a:extLst>
                <a:ext uri="{FF2B5EF4-FFF2-40B4-BE49-F238E27FC236}">
                  <a16:creationId xmlns:a16="http://schemas.microsoft.com/office/drawing/2014/main" id="{8DD430CD-A47B-C91B-99C8-2FC1D323C168}"/>
                </a:ext>
              </a:extLst>
            </p:cNvPr>
            <p:cNvCxnSpPr>
              <a:cxnSpLocks/>
            </p:cNvCxnSpPr>
            <p:nvPr/>
          </p:nvCxnSpPr>
          <p:spPr>
            <a:xfrm>
              <a:off x="367569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直線矢印コネクタ 227">
              <a:extLst>
                <a:ext uri="{FF2B5EF4-FFF2-40B4-BE49-F238E27FC236}">
                  <a16:creationId xmlns:a16="http://schemas.microsoft.com/office/drawing/2014/main" id="{6B3BB863-F53B-B336-C70D-C5D799CDD7E8}"/>
                </a:ext>
              </a:extLst>
            </p:cNvPr>
            <p:cNvCxnSpPr>
              <a:cxnSpLocks/>
            </p:cNvCxnSpPr>
            <p:nvPr/>
          </p:nvCxnSpPr>
          <p:spPr>
            <a:xfrm>
              <a:off x="412996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線矢印コネクタ 228">
              <a:extLst>
                <a:ext uri="{FF2B5EF4-FFF2-40B4-BE49-F238E27FC236}">
                  <a16:creationId xmlns:a16="http://schemas.microsoft.com/office/drawing/2014/main" id="{3E046F81-CB5A-DA77-5A4D-C266F24C0AB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5747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矢印コネクタ 229">
              <a:extLst>
                <a:ext uri="{FF2B5EF4-FFF2-40B4-BE49-F238E27FC236}">
                  <a16:creationId xmlns:a16="http://schemas.microsoft.com/office/drawing/2014/main" id="{72969CB2-8EF0-131E-2A6C-EF01A37C4B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6582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直線矢印コネクタ 230">
              <a:extLst>
                <a:ext uri="{FF2B5EF4-FFF2-40B4-BE49-F238E27FC236}">
                  <a16:creationId xmlns:a16="http://schemas.microsoft.com/office/drawing/2014/main" id="{5423860B-ABE4-A6AF-1728-7A69DDA0AFAE}"/>
                </a:ext>
              </a:extLst>
            </p:cNvPr>
            <p:cNvCxnSpPr>
              <a:cxnSpLocks/>
            </p:cNvCxnSpPr>
            <p:nvPr/>
          </p:nvCxnSpPr>
          <p:spPr>
            <a:xfrm>
              <a:off x="413790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直線矢印コネクタ 231">
              <a:extLst>
                <a:ext uri="{FF2B5EF4-FFF2-40B4-BE49-F238E27FC236}">
                  <a16:creationId xmlns:a16="http://schemas.microsoft.com/office/drawing/2014/main" id="{CF592D84-0CED-7713-9151-9F0D2E83A35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4126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矢印コネクタ 232">
              <a:extLst>
                <a:ext uri="{FF2B5EF4-FFF2-40B4-BE49-F238E27FC236}">
                  <a16:creationId xmlns:a16="http://schemas.microsoft.com/office/drawing/2014/main" id="{C01F8C24-40C5-89D1-A6FE-F397D06CD7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4961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直線矢印コネクタ 233">
              <a:extLst>
                <a:ext uri="{FF2B5EF4-FFF2-40B4-BE49-F238E27FC236}">
                  <a16:creationId xmlns:a16="http://schemas.microsoft.com/office/drawing/2014/main" id="{42CE78D6-BE1B-4D03-3CC3-E7BCF49CF3E5}"/>
                </a:ext>
              </a:extLst>
            </p:cNvPr>
            <p:cNvCxnSpPr>
              <a:cxnSpLocks/>
            </p:cNvCxnSpPr>
            <p:nvPr/>
          </p:nvCxnSpPr>
          <p:spPr>
            <a:xfrm>
              <a:off x="2271805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直線矢印コネクタ 234">
              <a:extLst>
                <a:ext uri="{FF2B5EF4-FFF2-40B4-BE49-F238E27FC236}">
                  <a16:creationId xmlns:a16="http://schemas.microsoft.com/office/drawing/2014/main" id="{884FEDBD-CDCF-8F49-0CB6-536A6F3CD06D}"/>
                </a:ext>
              </a:extLst>
            </p:cNvPr>
            <p:cNvCxnSpPr>
              <a:cxnSpLocks/>
            </p:cNvCxnSpPr>
            <p:nvPr/>
          </p:nvCxnSpPr>
          <p:spPr>
            <a:xfrm>
              <a:off x="2279744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テキスト ボックス 235">
              <a:extLst>
                <a:ext uri="{FF2B5EF4-FFF2-40B4-BE49-F238E27FC236}">
                  <a16:creationId xmlns:a16="http://schemas.microsoft.com/office/drawing/2014/main" id="{A5CD1C68-8117-74B0-4153-22F2931ABD90}"/>
                </a:ext>
              </a:extLst>
            </p:cNvPr>
            <p:cNvSpPr txBox="1"/>
            <p:nvPr/>
          </p:nvSpPr>
          <p:spPr>
            <a:xfrm>
              <a:off x="2213061" y="520340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7" name="テキスト ボックス 236">
              <a:extLst>
                <a:ext uri="{FF2B5EF4-FFF2-40B4-BE49-F238E27FC236}">
                  <a16:creationId xmlns:a16="http://schemas.microsoft.com/office/drawing/2014/main" id="{69EA9A07-3020-1C7F-ECD0-30E06C900441}"/>
                </a:ext>
              </a:extLst>
            </p:cNvPr>
            <p:cNvSpPr txBox="1"/>
            <p:nvPr/>
          </p:nvSpPr>
          <p:spPr>
            <a:xfrm>
              <a:off x="2675271" y="5207792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8" name="テキスト ボックス 237">
              <a:extLst>
                <a:ext uri="{FF2B5EF4-FFF2-40B4-BE49-F238E27FC236}">
                  <a16:creationId xmlns:a16="http://schemas.microsoft.com/office/drawing/2014/main" id="{421A426F-D867-C674-9BCD-1D20B358685C}"/>
                </a:ext>
              </a:extLst>
            </p:cNvPr>
            <p:cNvSpPr txBox="1"/>
            <p:nvPr/>
          </p:nvSpPr>
          <p:spPr>
            <a:xfrm>
              <a:off x="3161880" y="520692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9" name="テキスト ボックス 238">
              <a:extLst>
                <a:ext uri="{FF2B5EF4-FFF2-40B4-BE49-F238E27FC236}">
                  <a16:creationId xmlns:a16="http://schemas.microsoft.com/office/drawing/2014/main" id="{77A93034-F7CF-3599-5193-657C459DE2F8}"/>
                </a:ext>
              </a:extLst>
            </p:cNvPr>
            <p:cNvSpPr txBox="1"/>
            <p:nvPr/>
          </p:nvSpPr>
          <p:spPr>
            <a:xfrm>
              <a:off x="3624090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0" name="テキスト ボックス 239">
              <a:extLst>
                <a:ext uri="{FF2B5EF4-FFF2-40B4-BE49-F238E27FC236}">
                  <a16:creationId xmlns:a16="http://schemas.microsoft.com/office/drawing/2014/main" id="{A60BB710-27FD-55BE-2A3B-BCA5DFDA8F9E}"/>
                </a:ext>
              </a:extLst>
            </p:cNvPr>
            <p:cNvSpPr txBox="1"/>
            <p:nvPr/>
          </p:nvSpPr>
          <p:spPr>
            <a:xfrm>
              <a:off x="4065739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1" name="テキスト ボックス 240">
              <a:extLst>
                <a:ext uri="{FF2B5EF4-FFF2-40B4-BE49-F238E27FC236}">
                  <a16:creationId xmlns:a16="http://schemas.microsoft.com/office/drawing/2014/main" id="{E51F6AB5-2598-E386-6038-47FFBFD2A95F}"/>
                </a:ext>
              </a:extLst>
            </p:cNvPr>
            <p:cNvSpPr txBox="1"/>
            <p:nvPr/>
          </p:nvSpPr>
          <p:spPr>
            <a:xfrm>
              <a:off x="436626" y="4778473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242" name="テキスト ボックス 241">
              <a:extLst>
                <a:ext uri="{FF2B5EF4-FFF2-40B4-BE49-F238E27FC236}">
                  <a16:creationId xmlns:a16="http://schemas.microsoft.com/office/drawing/2014/main" id="{959DCBCD-B7FE-A381-46C9-00D2E8A9F70C}"/>
                </a:ext>
              </a:extLst>
            </p:cNvPr>
            <p:cNvSpPr txBox="1"/>
            <p:nvPr/>
          </p:nvSpPr>
          <p:spPr>
            <a:xfrm>
              <a:off x="429463" y="5161969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243" name="テキスト ボックス 242">
              <a:extLst>
                <a:ext uri="{FF2B5EF4-FFF2-40B4-BE49-F238E27FC236}">
                  <a16:creationId xmlns:a16="http://schemas.microsoft.com/office/drawing/2014/main" id="{345411A2-DE5E-BAE9-3237-D46A8471D7F5}"/>
                </a:ext>
              </a:extLst>
            </p:cNvPr>
            <p:cNvSpPr txBox="1"/>
            <p:nvPr/>
          </p:nvSpPr>
          <p:spPr>
            <a:xfrm>
              <a:off x="454428" y="3887583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Secondary side </a:t>
              </a:r>
            </a:p>
          </p:txBody>
        </p:sp>
        <p:cxnSp>
          <p:nvCxnSpPr>
            <p:cNvPr id="244" name="直線矢印コネクタ 243">
              <a:extLst>
                <a:ext uri="{FF2B5EF4-FFF2-40B4-BE49-F238E27FC236}">
                  <a16:creationId xmlns:a16="http://schemas.microsoft.com/office/drawing/2014/main" id="{769FE3D3-A91A-70DE-6871-475251A889FB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直線矢印コネクタ 244">
              <a:extLst>
                <a:ext uri="{FF2B5EF4-FFF2-40B4-BE49-F238E27FC236}">
                  <a16:creationId xmlns:a16="http://schemas.microsoft.com/office/drawing/2014/main" id="{A9425B81-8963-F306-45CD-01321CC795C7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471207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線矢印コネクタ 245">
              <a:extLst>
                <a:ext uri="{FF2B5EF4-FFF2-40B4-BE49-F238E27FC236}">
                  <a16:creationId xmlns:a16="http://schemas.microsoft.com/office/drawing/2014/main" id="{7E3FBC98-FC01-EA03-8FE5-D10D0026E880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7164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線矢印コネクタ 246">
              <a:extLst>
                <a:ext uri="{FF2B5EF4-FFF2-40B4-BE49-F238E27FC236}">
                  <a16:creationId xmlns:a16="http://schemas.microsoft.com/office/drawing/2014/main" id="{3168D642-2615-5C23-EDFF-CB346517E3EB}"/>
                </a:ext>
              </a:extLst>
            </p:cNvPr>
            <p:cNvCxnSpPr>
              <a:cxnSpLocks/>
            </p:cNvCxnSpPr>
            <p:nvPr/>
          </p:nvCxnSpPr>
          <p:spPr>
            <a:xfrm>
              <a:off x="458231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線矢印コネクタ 247">
              <a:extLst>
                <a:ext uri="{FF2B5EF4-FFF2-40B4-BE49-F238E27FC236}">
                  <a16:creationId xmlns:a16="http://schemas.microsoft.com/office/drawing/2014/main" id="{1539F192-4D19-7BE3-68C0-B73B25D2A668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209808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直線矢印コネクタ 248">
              <a:extLst>
                <a:ext uri="{FF2B5EF4-FFF2-40B4-BE49-F238E27FC236}">
                  <a16:creationId xmlns:a16="http://schemas.microsoft.com/office/drawing/2014/main" id="{9CE15BE6-2F29-3492-06A8-E5356482B9A7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4550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テキスト ボックス 249">
              <a:extLst>
                <a:ext uri="{FF2B5EF4-FFF2-40B4-BE49-F238E27FC236}">
                  <a16:creationId xmlns:a16="http://schemas.microsoft.com/office/drawing/2014/main" id="{93AEC0C1-4E07-3238-E500-D3039BC42956}"/>
                </a:ext>
              </a:extLst>
            </p:cNvPr>
            <p:cNvSpPr txBox="1"/>
            <p:nvPr/>
          </p:nvSpPr>
          <p:spPr>
            <a:xfrm>
              <a:off x="3618370" y="3332134"/>
              <a:ext cx="11777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Local fine offset </a:t>
              </a:r>
            </a:p>
          </p:txBody>
        </p:sp>
        <p:cxnSp>
          <p:nvCxnSpPr>
            <p:cNvPr id="251" name="直線矢印コネクタ 250">
              <a:extLst>
                <a:ext uri="{FF2B5EF4-FFF2-40B4-BE49-F238E27FC236}">
                  <a16:creationId xmlns:a16="http://schemas.microsoft.com/office/drawing/2014/main" id="{58488087-A026-127C-288A-95C64CCFF472}"/>
                </a:ext>
              </a:extLst>
            </p:cNvPr>
            <p:cNvCxnSpPr/>
            <p:nvPr/>
          </p:nvCxnSpPr>
          <p:spPr>
            <a:xfrm>
              <a:off x="2840169" y="3621213"/>
              <a:ext cx="33675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直線矢印コネクタ 251">
              <a:extLst>
                <a:ext uri="{FF2B5EF4-FFF2-40B4-BE49-F238E27FC236}">
                  <a16:creationId xmlns:a16="http://schemas.microsoft.com/office/drawing/2014/main" id="{F3F851E7-E60D-8063-2263-3B94CDAC4C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4990" y="3621213"/>
              <a:ext cx="33762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線コネクタ 252">
              <a:extLst>
                <a:ext uri="{FF2B5EF4-FFF2-40B4-BE49-F238E27FC236}">
                  <a16:creationId xmlns:a16="http://schemas.microsoft.com/office/drawing/2014/main" id="{143476C0-7036-5C8C-A297-6FEC076F25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094442"/>
              <a:ext cx="0" cy="418186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線矢印コネクタ 258">
              <a:extLst>
                <a:ext uri="{FF2B5EF4-FFF2-40B4-BE49-F238E27FC236}">
                  <a16:creationId xmlns:a16="http://schemas.microsoft.com/office/drawing/2014/main" id="{E792ABE0-CDD8-9D6C-9706-992F9EC07B6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2374377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線矢印コネクタ 260">
              <a:extLst>
                <a:ext uri="{FF2B5EF4-FFF2-40B4-BE49-F238E27FC236}">
                  <a16:creationId xmlns:a16="http://schemas.microsoft.com/office/drawing/2014/main" id="{327A544E-41DA-3F42-2480-50D354DEAEA0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781295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直線矢印コネクタ 262">
              <a:extLst>
                <a:ext uri="{FF2B5EF4-FFF2-40B4-BE49-F238E27FC236}">
                  <a16:creationId xmlns:a16="http://schemas.microsoft.com/office/drawing/2014/main" id="{24310BDD-3A71-260B-BFA1-4A9B7B7B43F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1781294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直線矢印コネクタ 265">
              <a:extLst>
                <a:ext uri="{FF2B5EF4-FFF2-40B4-BE49-F238E27FC236}">
                  <a16:creationId xmlns:a16="http://schemas.microsoft.com/office/drawing/2014/main" id="{344AC16B-219D-E4D5-16CE-9F11EB49F4A7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5499944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直線矢印コネクタ 266">
              <a:extLst>
                <a:ext uri="{FF2B5EF4-FFF2-40B4-BE49-F238E27FC236}">
                  <a16:creationId xmlns:a16="http://schemas.microsoft.com/office/drawing/2014/main" id="{3348291F-1FD8-F6CC-97DD-947B6313DA90}"/>
                </a:ext>
              </a:extLst>
            </p:cNvPr>
            <p:cNvCxnSpPr>
              <a:cxnSpLocks/>
            </p:cNvCxnSpPr>
            <p:nvPr/>
          </p:nvCxnSpPr>
          <p:spPr>
            <a:xfrm>
              <a:off x="7100243" y="4906862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線矢印コネクタ 267">
              <a:extLst>
                <a:ext uri="{FF2B5EF4-FFF2-40B4-BE49-F238E27FC236}">
                  <a16:creationId xmlns:a16="http://schemas.microsoft.com/office/drawing/2014/main" id="{6B8E08F0-904A-EAA6-8AEB-03533323C6CB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4906861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9" name="テキスト ボックス 268">
              <a:extLst>
                <a:ext uri="{FF2B5EF4-FFF2-40B4-BE49-F238E27FC236}">
                  <a16:creationId xmlns:a16="http://schemas.microsoft.com/office/drawing/2014/main" id="{2C91192E-2B3D-BA38-69FC-4E6A0DF7FDAF}"/>
                </a:ext>
              </a:extLst>
            </p:cNvPr>
            <p:cNvSpPr txBox="1"/>
            <p:nvPr/>
          </p:nvSpPr>
          <p:spPr>
            <a:xfrm>
              <a:off x="6811379" y="555086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state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8225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8FF6D536-FE22-BFAA-3805-6110D75B8956}"/>
              </a:ext>
            </a:extLst>
          </p:cNvPr>
          <p:cNvSpPr/>
          <p:nvPr/>
        </p:nvSpPr>
        <p:spPr>
          <a:xfrm>
            <a:off x="2752725" y="942975"/>
            <a:ext cx="6181725" cy="3943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6272286" y="3143559"/>
            <a:ext cx="137974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2891489" y="171948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2891489" y="104892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2891489" y="2390042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mezzanine slot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2891489" y="3060601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mezzanine slot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04892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7660596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6602814" y="2897468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7063047" y="4130888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4067708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MMCM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189907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446365" y="102399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576193" y="148403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576193" y="198073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526860" y="109048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211870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5A05148-DE63-B474-C242-F267DD777FF7}"/>
              </a:ext>
            </a:extLst>
          </p:cNvPr>
          <p:cNvCxnSpPr>
            <a:cxnSpLocks/>
          </p:cNvCxnSpPr>
          <p:nvPr/>
        </p:nvCxnSpPr>
        <p:spPr>
          <a:xfrm>
            <a:off x="3945112" y="3312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D0C5C03A-FFE2-6AF6-E2FF-3E12D13F0D44}"/>
              </a:ext>
            </a:extLst>
          </p:cNvPr>
          <p:cNvCxnSpPr>
            <a:cxnSpLocks/>
          </p:cNvCxnSpPr>
          <p:nvPr/>
        </p:nvCxnSpPr>
        <p:spPr>
          <a:xfrm>
            <a:off x="3945112" y="2614332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8402B05-AA97-F004-42A8-559F714E2162}"/>
              </a:ext>
            </a:extLst>
          </p:cNvPr>
          <p:cNvCxnSpPr>
            <a:cxnSpLocks/>
          </p:cNvCxnSpPr>
          <p:nvPr/>
        </p:nvCxnSpPr>
        <p:spPr>
          <a:xfrm flipV="1">
            <a:off x="4207739" y="2457777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3939130" y="1966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4201757" y="1809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DFEEFF59-EE5B-C470-8FFA-FFEDA6D32DCA}"/>
              </a:ext>
            </a:extLst>
          </p:cNvPr>
          <p:cNvCxnSpPr>
            <a:cxnSpLocks/>
          </p:cNvCxnSpPr>
          <p:nvPr/>
        </p:nvCxnSpPr>
        <p:spPr>
          <a:xfrm flipV="1">
            <a:off x="4207739" y="3155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4331068" y="1268332"/>
            <a:ext cx="0" cy="2543789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3939130" y="1259987"/>
            <a:ext cx="1279533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126833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3058719" y="385024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3939130" y="3968676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BCDA8A38-F09E-97E9-D97D-4338AE53DF33}"/>
              </a:ext>
            </a:extLst>
          </p:cNvPr>
          <p:cNvCxnSpPr>
            <a:cxnSpLocks/>
          </p:cNvCxnSpPr>
          <p:nvPr/>
        </p:nvCxnSpPr>
        <p:spPr>
          <a:xfrm flipV="1">
            <a:off x="4201757" y="3812121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159165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244923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4965700" y="1591650"/>
            <a:ext cx="0" cy="156430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965700" y="3155950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1384204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2121042"/>
            <a:ext cx="1303907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7557815" y="41211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7557815" y="44259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29257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281995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7895034" y="3400523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4069334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774721" y="4088313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3058719" y="428836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142264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420732"/>
            <a:ext cx="0" cy="3000458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3939130" y="4421190"/>
            <a:ext cx="55519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3853762" y="449013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4494327" y="3668715"/>
            <a:ext cx="24299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6924239" y="3400523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18742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6272286" y="4567913"/>
            <a:ext cx="275446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1604220" y="247297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mezzanine slot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1604220" y="3143532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mezzanine slot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2473278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7660596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6602814" y="4321822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7063047" y="5555242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5492062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3323427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446365" y="2448348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576193" y="2908386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576193" y="3405091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526860" y="2514835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3543059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5A05148-DE63-B474-C242-F267DD777FF7}"/>
              </a:ext>
            </a:extLst>
          </p:cNvPr>
          <p:cNvCxnSpPr>
            <a:cxnSpLocks/>
          </p:cNvCxnSpPr>
          <p:nvPr/>
        </p:nvCxnSpPr>
        <p:spPr>
          <a:xfrm>
            <a:off x="2657843" y="3395436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DFEEFF59-EE5B-C470-8FFA-FFEDA6D32DCA}"/>
              </a:ext>
            </a:extLst>
          </p:cNvPr>
          <p:cNvCxnSpPr>
            <a:cxnSpLocks/>
          </p:cNvCxnSpPr>
          <p:nvPr/>
        </p:nvCxnSpPr>
        <p:spPr>
          <a:xfrm flipV="1">
            <a:off x="2920470" y="3238881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3043799" y="2692686"/>
            <a:ext cx="0" cy="1240486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2651861" y="2684341"/>
            <a:ext cx="256680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2692686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1771450" y="3933172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2651861" y="4051607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BCDA8A38-F09E-97E9-D97D-4338AE53DF33}"/>
              </a:ext>
            </a:extLst>
          </p:cNvPr>
          <p:cNvCxnSpPr>
            <a:cxnSpLocks/>
          </p:cNvCxnSpPr>
          <p:nvPr/>
        </p:nvCxnSpPr>
        <p:spPr>
          <a:xfrm flipV="1">
            <a:off x="2914488" y="3895052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3016009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3873586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4965700" y="2245392"/>
            <a:ext cx="0" cy="2334912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965700" y="4580304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2808558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3545396"/>
            <a:ext cx="1303907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7557815" y="554548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7557815" y="585028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571693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5706349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7895034" y="4824877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5493688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774721" y="5512667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1771449" y="4946756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2847002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2845086"/>
            <a:ext cx="0" cy="2247983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3043799" y="5172964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2651860" y="5093069"/>
            <a:ext cx="4272379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6924239" y="4824877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BF57DC5-C37D-8C8B-110B-97DDE0DC6BFD}"/>
              </a:ext>
            </a:extLst>
          </p:cNvPr>
          <p:cNvSpPr/>
          <p:nvPr/>
        </p:nvSpPr>
        <p:spPr>
          <a:xfrm>
            <a:off x="9026748" y="442045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67E1529B-7756-8631-04F8-721E866C7BC7}"/>
              </a:ext>
            </a:extLst>
          </p:cNvPr>
          <p:cNvSpPr/>
          <p:nvPr/>
        </p:nvSpPr>
        <p:spPr>
          <a:xfrm>
            <a:off x="1602816" y="1685036"/>
            <a:ext cx="1053623" cy="56035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CDD-OPT v2</a:t>
            </a:r>
          </a:p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458A086B-E4B8-4B4B-E3D6-26B2A0AA948C}"/>
              </a:ext>
            </a:extLst>
          </p:cNvPr>
          <p:cNvSpPr/>
          <p:nvPr/>
        </p:nvSpPr>
        <p:spPr>
          <a:xfrm>
            <a:off x="3113075" y="162632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6CB988F5-E835-01F0-DF2E-74A8CABED17D}"/>
              </a:ext>
            </a:extLst>
          </p:cNvPr>
          <p:cNvSpPr/>
          <p:nvPr/>
        </p:nvSpPr>
        <p:spPr>
          <a:xfrm>
            <a:off x="4512822" y="1622964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A4F3D573-FFA2-03FF-AA76-BFD30E1C5E19}"/>
              </a:ext>
            </a:extLst>
          </p:cNvPr>
          <p:cNvSpPr/>
          <p:nvPr/>
        </p:nvSpPr>
        <p:spPr>
          <a:xfrm>
            <a:off x="4591306" y="1685707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E99A230F-50FB-9F39-1D65-CEDC1CE30B33}"/>
              </a:ext>
            </a:extLst>
          </p:cNvPr>
          <p:cNvSpPr/>
          <p:nvPr/>
        </p:nvSpPr>
        <p:spPr>
          <a:xfrm>
            <a:off x="4669790" y="1761889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3BAC5222-9347-D2C2-7FD2-7289D01B8C5B}"/>
              </a:ext>
            </a:extLst>
          </p:cNvPr>
          <p:cNvSpPr/>
          <p:nvPr/>
        </p:nvSpPr>
        <p:spPr>
          <a:xfrm>
            <a:off x="3184252" y="1685036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645C7FA3-BAD9-033B-5D4E-4371A54E5201}"/>
              </a:ext>
            </a:extLst>
          </p:cNvPr>
          <p:cNvSpPr/>
          <p:nvPr/>
        </p:nvSpPr>
        <p:spPr>
          <a:xfrm>
            <a:off x="3264256" y="176144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138D1A97-A95C-7B8E-FA9A-A57C35117855}"/>
              </a:ext>
            </a:extLst>
          </p:cNvPr>
          <p:cNvCxnSpPr>
            <a:cxnSpLocks/>
          </p:cNvCxnSpPr>
          <p:nvPr/>
        </p:nvCxnSpPr>
        <p:spPr>
          <a:xfrm flipH="1">
            <a:off x="4317879" y="2024819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B99E00E-59C5-5B49-4B84-A0D3D88C6B87}"/>
              </a:ext>
            </a:extLst>
          </p:cNvPr>
          <p:cNvCxnSpPr>
            <a:cxnSpLocks/>
          </p:cNvCxnSpPr>
          <p:nvPr/>
        </p:nvCxnSpPr>
        <p:spPr>
          <a:xfrm flipH="1">
            <a:off x="2656439" y="2043435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2538E8FE-075B-0C3C-08B7-0FDFD1A192E0}"/>
              </a:ext>
            </a:extLst>
          </p:cNvPr>
          <p:cNvSpPr txBox="1"/>
          <p:nvPr/>
        </p:nvSpPr>
        <p:spPr>
          <a:xfrm>
            <a:off x="3209821" y="1293973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x16</a:t>
            </a:r>
          </a:p>
        </p:txBody>
      </p:sp>
    </p:spTree>
    <p:extLst>
      <p:ext uri="{BB962C8B-B14F-4D97-AF65-F5344CB8AC3E}">
        <p14:creationId xmlns:p14="http://schemas.microsoft.com/office/powerpoint/2010/main" val="8341772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正方形/長方形 126">
            <a:extLst>
              <a:ext uri="{FF2B5EF4-FFF2-40B4-BE49-F238E27FC236}">
                <a16:creationId xmlns:a16="http://schemas.microsoft.com/office/drawing/2014/main" id="{C4E385D6-A577-FC20-2C14-295A35FA8712}"/>
              </a:ext>
            </a:extLst>
          </p:cNvPr>
          <p:cNvSpPr/>
          <p:nvPr/>
        </p:nvSpPr>
        <p:spPr>
          <a:xfrm>
            <a:off x="712229" y="1042160"/>
            <a:ext cx="3743114" cy="4203352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6" name="正方形/長方形 125">
            <a:extLst>
              <a:ext uri="{FF2B5EF4-FFF2-40B4-BE49-F238E27FC236}">
                <a16:creationId xmlns:a16="http://schemas.microsoft.com/office/drawing/2014/main" id="{EA86DE49-B8E9-D1EB-94E9-598446E4B8CB}"/>
              </a:ext>
            </a:extLst>
          </p:cNvPr>
          <p:cNvSpPr/>
          <p:nvPr/>
        </p:nvSpPr>
        <p:spPr>
          <a:xfrm>
            <a:off x="4864417" y="1215617"/>
            <a:ext cx="6592475" cy="5518670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5" name="正方形/長方形 124">
            <a:extLst>
              <a:ext uri="{FF2B5EF4-FFF2-40B4-BE49-F238E27FC236}">
                <a16:creationId xmlns:a16="http://schemas.microsoft.com/office/drawing/2014/main" id="{2C91C5B0-D84A-68BE-9AAB-2D8C59F9AA2C}"/>
              </a:ext>
            </a:extLst>
          </p:cNvPr>
          <p:cNvSpPr/>
          <p:nvPr/>
        </p:nvSpPr>
        <p:spPr>
          <a:xfrm>
            <a:off x="914401" y="1215617"/>
            <a:ext cx="3743114" cy="4203352"/>
          </a:xfrm>
          <a:prstGeom prst="rect">
            <a:avLst/>
          </a:prstGeom>
          <a:solidFill>
            <a:schemeClr val="bg1"/>
          </a:solidFill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8111843" y="4567913"/>
            <a:ext cx="275446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285425" y="3597929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 port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9500153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8442371" y="4321822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7058220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8902605" y="5897225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8002234" y="5834045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9285922" y="2448348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9415750" y="2908386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9415750" y="3405091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9366417" y="2514835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1528701" y="4682331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1348206" y="3823613"/>
            <a:ext cx="61089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1528701" y="3831958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1689400" y="4044600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6805257" y="3873586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6805257" y="2245392"/>
            <a:ext cx="0" cy="2334912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6805257" y="4580304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cxnSpLocks/>
            <a:stCxn id="25" idx="3"/>
            <a:endCxn id="17" idx="1"/>
          </p:cNvCxnSpPr>
          <p:nvPr/>
        </p:nvCxnSpPr>
        <p:spPr>
          <a:xfrm>
            <a:off x="8105969" y="2940668"/>
            <a:ext cx="1309781" cy="10802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9397373" y="588746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9397373" y="619226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8745192" y="605891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7665015" y="6048332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9734591" y="4824877"/>
            <a:ext cx="0" cy="1062587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6760867" y="5835671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9614279" y="5854650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5983715" y="5286146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1454150" y="2791834"/>
            <a:ext cx="4882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7238334" y="5070968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6864126" y="5418968"/>
            <a:ext cx="1896733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8763796" y="4824877"/>
            <a:ext cx="0" cy="594091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BF57DC5-C37D-8C8B-110B-97DDE0DC6BFD}"/>
              </a:ext>
            </a:extLst>
          </p:cNvPr>
          <p:cNvSpPr/>
          <p:nvPr/>
        </p:nvSpPr>
        <p:spPr>
          <a:xfrm>
            <a:off x="10866305" y="442045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A4F3D573-FFA2-03FF-AA76-BFD30E1C5E19}"/>
              </a:ext>
            </a:extLst>
          </p:cNvPr>
          <p:cNvSpPr/>
          <p:nvPr/>
        </p:nvSpPr>
        <p:spPr>
          <a:xfrm>
            <a:off x="6430863" y="1685707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E99A230F-50FB-9F39-1D65-CEDC1CE30B33}"/>
              </a:ext>
            </a:extLst>
          </p:cNvPr>
          <p:cNvSpPr/>
          <p:nvPr/>
        </p:nvSpPr>
        <p:spPr>
          <a:xfrm>
            <a:off x="6509347" y="1761889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3BAC5222-9347-D2C2-7FD2-7289D01B8C5B}"/>
              </a:ext>
            </a:extLst>
          </p:cNvPr>
          <p:cNvSpPr/>
          <p:nvPr/>
        </p:nvSpPr>
        <p:spPr>
          <a:xfrm>
            <a:off x="5023809" y="1685036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645C7FA3-BAD9-033B-5D4E-4371A54E5201}"/>
              </a:ext>
            </a:extLst>
          </p:cNvPr>
          <p:cNvSpPr/>
          <p:nvPr/>
        </p:nvSpPr>
        <p:spPr>
          <a:xfrm>
            <a:off x="5103813" y="176144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138D1A97-A95C-7B8E-FA9A-A57C35117855}"/>
              </a:ext>
            </a:extLst>
          </p:cNvPr>
          <p:cNvCxnSpPr>
            <a:cxnSpLocks/>
          </p:cNvCxnSpPr>
          <p:nvPr/>
        </p:nvCxnSpPr>
        <p:spPr>
          <a:xfrm flipH="1">
            <a:off x="6157436" y="2024819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B99E00E-59C5-5B49-4B84-A0D3D88C6B87}"/>
              </a:ext>
            </a:extLst>
          </p:cNvPr>
          <p:cNvCxnSpPr>
            <a:cxnSpLocks/>
          </p:cNvCxnSpPr>
          <p:nvPr/>
        </p:nvCxnSpPr>
        <p:spPr>
          <a:xfrm flipH="1">
            <a:off x="4495996" y="2043435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2538E8FE-075B-0C3C-08B7-0FDFD1A192E0}"/>
              </a:ext>
            </a:extLst>
          </p:cNvPr>
          <p:cNvSpPr txBox="1"/>
          <p:nvPr/>
        </p:nvSpPr>
        <p:spPr>
          <a:xfrm>
            <a:off x="5049378" y="1390407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x2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5D1C13D-9ECC-FD02-CB9B-E2FD4F700AB3}"/>
              </a:ext>
            </a:extLst>
          </p:cNvPr>
          <p:cNvSpPr/>
          <p:nvPr/>
        </p:nvSpPr>
        <p:spPr>
          <a:xfrm>
            <a:off x="3442373" y="176405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6880851-997C-963A-E4EB-2D466A1F251E}"/>
              </a:ext>
            </a:extLst>
          </p:cNvPr>
          <p:cNvSpPr/>
          <p:nvPr/>
        </p:nvSpPr>
        <p:spPr>
          <a:xfrm>
            <a:off x="2250734" y="1761441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D489C396-F76E-AA26-9746-7C16F354540C}"/>
              </a:ext>
            </a:extLst>
          </p:cNvPr>
          <p:cNvSpPr/>
          <p:nvPr/>
        </p:nvSpPr>
        <p:spPr>
          <a:xfrm>
            <a:off x="1942364" y="266000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1942364" y="347167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1942364" y="4321822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1ED52D06-EA33-ED11-41C8-6FF5FC096C5B}"/>
              </a:ext>
            </a:extLst>
          </p:cNvPr>
          <p:cNvSpPr/>
          <p:nvPr/>
        </p:nvSpPr>
        <p:spPr>
          <a:xfrm>
            <a:off x="3278351" y="2614409"/>
            <a:ext cx="1207808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Transmitter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1EBAA3CC-FA86-A608-D78A-D78632F4215F}"/>
              </a:ext>
            </a:extLst>
          </p:cNvPr>
          <p:cNvSpPr/>
          <p:nvPr/>
        </p:nvSpPr>
        <p:spPr>
          <a:xfrm>
            <a:off x="5102669" y="2641729"/>
            <a:ext cx="901320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Receiver</a:t>
            </a: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0E10ADEB-7C5B-8908-021E-ADC7F4860277}"/>
              </a:ext>
            </a:extLst>
          </p:cNvPr>
          <p:cNvSpPr/>
          <p:nvPr/>
        </p:nvSpPr>
        <p:spPr>
          <a:xfrm>
            <a:off x="7052348" y="2694576"/>
            <a:ext cx="1053621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Back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merger</a:t>
            </a: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B38E44E2-7EEC-49A1-47A1-ECC7B7D7A3BD}"/>
              </a:ext>
            </a:extLst>
          </p:cNvPr>
          <p:cNvSpPr/>
          <p:nvPr/>
        </p:nvSpPr>
        <p:spPr>
          <a:xfrm>
            <a:off x="7058219" y="3627343"/>
            <a:ext cx="1053623" cy="47633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6558359E-0793-772F-160C-B17C31563C5E}"/>
              </a:ext>
            </a:extLst>
          </p:cNvPr>
          <p:cNvSpPr/>
          <p:nvPr/>
        </p:nvSpPr>
        <p:spPr>
          <a:xfrm>
            <a:off x="4299390" y="4406720"/>
            <a:ext cx="1207808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Local-bus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bridge</a:t>
            </a:r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605ABDF5-A67D-0287-FB27-556676C4F8E8}"/>
              </a:ext>
            </a:extLst>
          </p:cNvPr>
          <p:cNvCxnSpPr>
            <a:cxnSpLocks/>
          </p:cNvCxnSpPr>
          <p:nvPr/>
        </p:nvCxnSpPr>
        <p:spPr>
          <a:xfrm>
            <a:off x="1689401" y="2922591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85500FBB-4FAB-6FC8-DD69-C3FF5E7065A6}"/>
              </a:ext>
            </a:extLst>
          </p:cNvPr>
          <p:cNvCxnSpPr>
            <a:cxnSpLocks/>
          </p:cNvCxnSpPr>
          <p:nvPr/>
        </p:nvCxnSpPr>
        <p:spPr>
          <a:xfrm>
            <a:off x="1689400" y="2121226"/>
            <a:ext cx="0" cy="2748101"/>
          </a:xfrm>
          <a:prstGeom prst="straightConnector1">
            <a:avLst/>
          </a:prstGeom>
          <a:ln w="15875">
            <a:solidFill>
              <a:srgbClr val="C0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F031B75-EF8D-FDEE-2128-EC080E43435E}"/>
              </a:ext>
            </a:extLst>
          </p:cNvPr>
          <p:cNvCxnSpPr>
            <a:cxnSpLocks/>
          </p:cNvCxnSpPr>
          <p:nvPr/>
        </p:nvCxnSpPr>
        <p:spPr>
          <a:xfrm>
            <a:off x="1689399" y="4869327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5DD0F03E-7416-16E1-0A01-37A8DA6E11A5}"/>
              </a:ext>
            </a:extLst>
          </p:cNvPr>
          <p:cNvCxnSpPr>
            <a:cxnSpLocks/>
          </p:cNvCxnSpPr>
          <p:nvPr/>
        </p:nvCxnSpPr>
        <p:spPr>
          <a:xfrm>
            <a:off x="5994398" y="2855391"/>
            <a:ext cx="105597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C5FD91B1-696A-FD6E-EDDA-C6CA26E914A3}"/>
              </a:ext>
            </a:extLst>
          </p:cNvPr>
          <p:cNvCxnSpPr>
            <a:cxnSpLocks/>
          </p:cNvCxnSpPr>
          <p:nvPr/>
        </p:nvCxnSpPr>
        <p:spPr>
          <a:xfrm>
            <a:off x="6225540" y="3065632"/>
            <a:ext cx="83268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6EEA79C3-28DB-2A42-4F5F-76DBFC17529D}"/>
              </a:ext>
            </a:extLst>
          </p:cNvPr>
          <p:cNvCxnSpPr>
            <a:cxnSpLocks/>
          </p:cNvCxnSpPr>
          <p:nvPr/>
        </p:nvCxnSpPr>
        <p:spPr>
          <a:xfrm>
            <a:off x="3002449" y="4661932"/>
            <a:ext cx="129694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8B3FD0DE-75FA-904E-595B-A812767B95FD}"/>
              </a:ext>
            </a:extLst>
          </p:cNvPr>
          <p:cNvCxnSpPr>
            <a:cxnSpLocks/>
          </p:cNvCxnSpPr>
          <p:nvPr/>
        </p:nvCxnSpPr>
        <p:spPr>
          <a:xfrm>
            <a:off x="6438961" y="3380723"/>
            <a:ext cx="2305600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矢印コネクタ 78">
            <a:extLst>
              <a:ext uri="{FF2B5EF4-FFF2-40B4-BE49-F238E27FC236}">
                <a16:creationId xmlns:a16="http://schemas.microsoft.com/office/drawing/2014/main" id="{FC86C73E-26B0-59C5-EEC9-A37C43EE15F5}"/>
              </a:ext>
            </a:extLst>
          </p:cNvPr>
          <p:cNvCxnSpPr>
            <a:cxnSpLocks/>
          </p:cNvCxnSpPr>
          <p:nvPr/>
        </p:nvCxnSpPr>
        <p:spPr>
          <a:xfrm>
            <a:off x="8744561" y="3545396"/>
            <a:ext cx="67785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1D6D561B-BDC6-8B75-BD06-CCDA928DE503}"/>
              </a:ext>
            </a:extLst>
          </p:cNvPr>
          <p:cNvCxnSpPr>
            <a:cxnSpLocks/>
          </p:cNvCxnSpPr>
          <p:nvPr/>
        </p:nvCxnSpPr>
        <p:spPr>
          <a:xfrm>
            <a:off x="8738252" y="3380723"/>
            <a:ext cx="0" cy="484787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8D0451D6-86D8-75E3-000C-5D6609C51720}"/>
              </a:ext>
            </a:extLst>
          </p:cNvPr>
          <p:cNvCxnSpPr>
            <a:cxnSpLocks/>
          </p:cNvCxnSpPr>
          <p:nvPr/>
        </p:nvCxnSpPr>
        <p:spPr>
          <a:xfrm>
            <a:off x="8096090" y="3873586"/>
            <a:ext cx="648471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80A4A06A-C597-46DD-66B8-199B450C036F}"/>
              </a:ext>
            </a:extLst>
          </p:cNvPr>
          <p:cNvCxnSpPr>
            <a:cxnSpLocks/>
          </p:cNvCxnSpPr>
          <p:nvPr/>
        </p:nvCxnSpPr>
        <p:spPr>
          <a:xfrm>
            <a:off x="5507198" y="4661932"/>
            <a:ext cx="923665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線矢印コネクタ 90">
            <a:extLst>
              <a:ext uri="{FF2B5EF4-FFF2-40B4-BE49-F238E27FC236}">
                <a16:creationId xmlns:a16="http://schemas.microsoft.com/office/drawing/2014/main" id="{FF74276D-01B3-D909-0AFA-33B36DD32092}"/>
              </a:ext>
            </a:extLst>
          </p:cNvPr>
          <p:cNvCxnSpPr>
            <a:cxnSpLocks/>
          </p:cNvCxnSpPr>
          <p:nvPr/>
        </p:nvCxnSpPr>
        <p:spPr>
          <a:xfrm>
            <a:off x="6438961" y="3380723"/>
            <a:ext cx="0" cy="1272088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0AC5F4BC-73F8-AEE5-FD35-B58EB95767FF}"/>
              </a:ext>
            </a:extLst>
          </p:cNvPr>
          <p:cNvCxnSpPr>
            <a:cxnSpLocks/>
          </p:cNvCxnSpPr>
          <p:nvPr/>
        </p:nvCxnSpPr>
        <p:spPr>
          <a:xfrm>
            <a:off x="6217981" y="3065632"/>
            <a:ext cx="0" cy="71919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矢印コネクタ 97">
            <a:extLst>
              <a:ext uri="{FF2B5EF4-FFF2-40B4-BE49-F238E27FC236}">
                <a16:creationId xmlns:a16="http://schemas.microsoft.com/office/drawing/2014/main" id="{A42CC04D-8351-46B5-008D-3DC9B238FDD7}"/>
              </a:ext>
            </a:extLst>
          </p:cNvPr>
          <p:cNvCxnSpPr>
            <a:cxnSpLocks/>
          </p:cNvCxnSpPr>
          <p:nvPr/>
        </p:nvCxnSpPr>
        <p:spPr>
          <a:xfrm>
            <a:off x="6003989" y="3782580"/>
            <a:ext cx="221551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線矢印コネクタ 107">
            <a:extLst>
              <a:ext uri="{FF2B5EF4-FFF2-40B4-BE49-F238E27FC236}">
                <a16:creationId xmlns:a16="http://schemas.microsoft.com/office/drawing/2014/main" id="{4539C662-B75B-EACF-0B45-38EC73F154A5}"/>
              </a:ext>
            </a:extLst>
          </p:cNvPr>
          <p:cNvCxnSpPr>
            <a:cxnSpLocks/>
          </p:cNvCxnSpPr>
          <p:nvPr/>
        </p:nvCxnSpPr>
        <p:spPr>
          <a:xfrm>
            <a:off x="1689399" y="2121226"/>
            <a:ext cx="561335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線矢印コネクタ 111">
            <a:extLst>
              <a:ext uri="{FF2B5EF4-FFF2-40B4-BE49-F238E27FC236}">
                <a16:creationId xmlns:a16="http://schemas.microsoft.com/office/drawing/2014/main" id="{C2713FAE-0EAA-01B1-E405-774922E3A106}"/>
              </a:ext>
            </a:extLst>
          </p:cNvPr>
          <p:cNvCxnSpPr>
            <a:cxnSpLocks/>
          </p:cNvCxnSpPr>
          <p:nvPr/>
        </p:nvCxnSpPr>
        <p:spPr>
          <a:xfrm flipH="1">
            <a:off x="1454150" y="1916443"/>
            <a:ext cx="79658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線矢印コネクタ 113">
            <a:extLst>
              <a:ext uri="{FF2B5EF4-FFF2-40B4-BE49-F238E27FC236}">
                <a16:creationId xmlns:a16="http://schemas.microsoft.com/office/drawing/2014/main" id="{BC68EAD3-0FF2-1C3F-1016-D32E2FB3DBD0}"/>
              </a:ext>
            </a:extLst>
          </p:cNvPr>
          <p:cNvCxnSpPr>
            <a:cxnSpLocks/>
          </p:cNvCxnSpPr>
          <p:nvPr/>
        </p:nvCxnSpPr>
        <p:spPr>
          <a:xfrm flipV="1">
            <a:off x="1454150" y="1916443"/>
            <a:ext cx="0" cy="875391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FCECB262-FE0D-0DCA-51B9-7F45C48319AB}"/>
              </a:ext>
            </a:extLst>
          </p:cNvPr>
          <p:cNvSpPr/>
          <p:nvPr/>
        </p:nvSpPr>
        <p:spPr>
          <a:xfrm>
            <a:off x="5985365" y="491597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28" name="直線矢印コネクタ 127">
            <a:extLst>
              <a:ext uri="{FF2B5EF4-FFF2-40B4-BE49-F238E27FC236}">
                <a16:creationId xmlns:a16="http://schemas.microsoft.com/office/drawing/2014/main" id="{0351BE74-351F-A71C-C425-D30754E4E809}"/>
              </a:ext>
            </a:extLst>
          </p:cNvPr>
          <p:cNvCxnSpPr>
            <a:cxnSpLocks/>
          </p:cNvCxnSpPr>
          <p:nvPr/>
        </p:nvCxnSpPr>
        <p:spPr>
          <a:xfrm flipH="1">
            <a:off x="2995987" y="2043435"/>
            <a:ext cx="446386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正方形/長方形 131">
            <a:extLst>
              <a:ext uri="{FF2B5EF4-FFF2-40B4-BE49-F238E27FC236}">
                <a16:creationId xmlns:a16="http://schemas.microsoft.com/office/drawing/2014/main" id="{167CDA9B-C8DB-18F5-E3DB-B0256E453238}"/>
              </a:ext>
            </a:extLst>
          </p:cNvPr>
          <p:cNvSpPr/>
          <p:nvPr/>
        </p:nvSpPr>
        <p:spPr>
          <a:xfrm>
            <a:off x="5093078" y="3567928"/>
            <a:ext cx="901320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Receiver</a:t>
            </a:r>
          </a:p>
        </p:txBody>
      </p:sp>
      <p:cxnSp>
        <p:nvCxnSpPr>
          <p:cNvPr id="142" name="直線矢印コネクタ 141">
            <a:extLst>
              <a:ext uri="{FF2B5EF4-FFF2-40B4-BE49-F238E27FC236}">
                <a16:creationId xmlns:a16="http://schemas.microsoft.com/office/drawing/2014/main" id="{B2AE7E8C-1EB3-E33E-F133-1EEE61C99AFA}"/>
              </a:ext>
            </a:extLst>
          </p:cNvPr>
          <p:cNvCxnSpPr>
            <a:cxnSpLocks/>
          </p:cNvCxnSpPr>
          <p:nvPr/>
        </p:nvCxnSpPr>
        <p:spPr>
          <a:xfrm>
            <a:off x="4486159" y="2855391"/>
            <a:ext cx="6069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コネクタ: カギ線 143">
            <a:extLst>
              <a:ext uri="{FF2B5EF4-FFF2-40B4-BE49-F238E27FC236}">
                <a16:creationId xmlns:a16="http://schemas.microsoft.com/office/drawing/2014/main" id="{2A83236D-7117-8CAB-0EA8-7B062BE017B3}"/>
              </a:ext>
            </a:extLst>
          </p:cNvPr>
          <p:cNvCxnSpPr>
            <a:cxnSpLocks/>
            <a:stCxn id="20" idx="3"/>
            <a:endCxn id="23" idx="2"/>
          </p:cNvCxnSpPr>
          <p:nvPr/>
        </p:nvCxnSpPr>
        <p:spPr>
          <a:xfrm flipV="1">
            <a:off x="2995987" y="3106592"/>
            <a:ext cx="886268" cy="700361"/>
          </a:xfrm>
          <a:prstGeom prst="bentConnector2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テキスト ボックス 146">
            <a:extLst>
              <a:ext uri="{FF2B5EF4-FFF2-40B4-BE49-F238E27FC236}">
                <a16:creationId xmlns:a16="http://schemas.microsoft.com/office/drawing/2014/main" id="{57ECCC9E-116E-FEB2-8E22-5D3988F07135}"/>
              </a:ext>
            </a:extLst>
          </p:cNvPr>
          <p:cNvSpPr txBox="1"/>
          <p:nvPr/>
        </p:nvSpPr>
        <p:spPr>
          <a:xfrm>
            <a:off x="10102763" y="1385761"/>
            <a:ext cx="1047098" cy="307777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</a:t>
            </a:r>
            <a:endParaRPr kumimoji="1" lang="ja-JP" altLang="en-US" sz="1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48" name="テキスト ボックス 147">
            <a:extLst>
              <a:ext uri="{FF2B5EF4-FFF2-40B4-BE49-F238E27FC236}">
                <a16:creationId xmlns:a16="http://schemas.microsoft.com/office/drawing/2014/main" id="{B8636C26-596F-E070-2A2B-7BF35405126A}"/>
              </a:ext>
            </a:extLst>
          </p:cNvPr>
          <p:cNvSpPr txBox="1"/>
          <p:nvPr/>
        </p:nvSpPr>
        <p:spPr>
          <a:xfrm>
            <a:off x="1047332" y="1398646"/>
            <a:ext cx="1496485" cy="307777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  <a:endParaRPr kumimoji="1" lang="ja-JP" altLang="en-US" sz="1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2504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994290" y="265293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994290" y="198237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996146" y="981853"/>
            <a:ext cx="1053623" cy="56035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CDD-OPT v2</a:t>
            </a:r>
          </a:p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98237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2506405" y="923145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3906152" y="919781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1071705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3922306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283252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226301" y="195744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356129" y="241748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356129" y="291418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306796" y="202393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305215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2041931" y="2899955"/>
            <a:ext cx="391938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2304558" y="363199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2433869" y="2201782"/>
            <a:ext cx="0" cy="1430208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2041931" y="2193437"/>
            <a:ext cx="317673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220178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994290" y="366439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1874701" y="3782826"/>
            <a:ext cx="42985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252510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338268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 flipV="1">
            <a:off x="4965700" y="1323975"/>
            <a:ext cx="0" cy="2058707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788268" y="1321636"/>
            <a:ext cx="430395" cy="0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2317654"/>
            <a:ext cx="1083843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3054492"/>
            <a:ext cx="1083843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147175"/>
            <a:ext cx="523866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136593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3923932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304677" y="3790344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994290" y="410251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235609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563888"/>
            <a:ext cx="0" cy="267145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1874701" y="4235340"/>
            <a:ext cx="260876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2506405" y="430428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C9A119D-3353-A9E8-3975-FDCD86B2A27E}"/>
              </a:ext>
            </a:extLst>
          </p:cNvPr>
          <p:cNvSpPr/>
          <p:nvPr/>
        </p:nvSpPr>
        <p:spPr>
          <a:xfrm>
            <a:off x="3984636" y="982524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0539AF7E-E42D-61A2-07B7-26220AC5F5E7}"/>
              </a:ext>
            </a:extLst>
          </p:cNvPr>
          <p:cNvSpPr/>
          <p:nvPr/>
        </p:nvSpPr>
        <p:spPr>
          <a:xfrm>
            <a:off x="4063120" y="1058706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5EBF9F4A-ADF4-D884-DE2C-87E90714D32F}"/>
              </a:ext>
            </a:extLst>
          </p:cNvPr>
          <p:cNvSpPr/>
          <p:nvPr/>
        </p:nvSpPr>
        <p:spPr>
          <a:xfrm>
            <a:off x="2577582" y="981853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EDC05031-A0E3-F221-D0A3-EC1431104D76}"/>
              </a:ext>
            </a:extLst>
          </p:cNvPr>
          <p:cNvSpPr/>
          <p:nvPr/>
        </p:nvSpPr>
        <p:spPr>
          <a:xfrm>
            <a:off x="2657586" y="105825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7B0B8B6A-F414-6D9A-CD7C-68057B532E24}"/>
              </a:ext>
            </a:extLst>
          </p:cNvPr>
          <p:cNvSpPr/>
          <p:nvPr/>
        </p:nvSpPr>
        <p:spPr>
          <a:xfrm>
            <a:off x="996146" y="54168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55CA28FA-7103-DBFD-893A-C0519DD37040}"/>
              </a:ext>
            </a:extLst>
          </p:cNvPr>
          <p:cNvCxnSpPr>
            <a:cxnSpLocks/>
          </p:cNvCxnSpPr>
          <p:nvPr/>
        </p:nvCxnSpPr>
        <p:spPr>
          <a:xfrm flipV="1">
            <a:off x="5686425" y="3503082"/>
            <a:ext cx="0" cy="279744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AEE20F5D-F465-96E6-ACC3-0AD328D69813}"/>
              </a:ext>
            </a:extLst>
          </p:cNvPr>
          <p:cNvCxnSpPr>
            <a:cxnSpLocks/>
          </p:cNvCxnSpPr>
          <p:nvPr/>
        </p:nvCxnSpPr>
        <p:spPr>
          <a:xfrm flipV="1">
            <a:off x="4238625" y="1563888"/>
            <a:ext cx="0" cy="2218938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811490B4-586D-D2B4-59EC-D0A08B444098}"/>
              </a:ext>
            </a:extLst>
          </p:cNvPr>
          <p:cNvSpPr txBox="1"/>
          <p:nvPr/>
        </p:nvSpPr>
        <p:spPr>
          <a:xfrm>
            <a:off x="3028470" y="5824728"/>
            <a:ext cx="145499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 reset</a:t>
            </a:r>
          </a:p>
        </p:txBody>
      </p: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EE4B0878-FEA5-8298-61ED-1E587C23E39D}"/>
              </a:ext>
            </a:extLst>
          </p:cNvPr>
          <p:cNvCxnSpPr>
            <a:cxnSpLocks/>
          </p:cNvCxnSpPr>
          <p:nvPr/>
        </p:nvCxnSpPr>
        <p:spPr>
          <a:xfrm flipH="1">
            <a:off x="3711209" y="1321636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0E0FF2DE-AC75-C741-A1CB-F2404525C245}"/>
              </a:ext>
            </a:extLst>
          </p:cNvPr>
          <p:cNvCxnSpPr>
            <a:cxnSpLocks/>
          </p:cNvCxnSpPr>
          <p:nvPr/>
        </p:nvCxnSpPr>
        <p:spPr>
          <a:xfrm flipH="1">
            <a:off x="2049769" y="1340252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2B395BD2-C48D-3FE5-12ED-39202AB1620B}"/>
              </a:ext>
            </a:extLst>
          </p:cNvPr>
          <p:cNvCxnSpPr>
            <a:cxnSpLocks/>
          </p:cNvCxnSpPr>
          <p:nvPr/>
        </p:nvCxnSpPr>
        <p:spPr>
          <a:xfrm flipH="1">
            <a:off x="2049769" y="684932"/>
            <a:ext cx="25478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71FA7C30-C26C-CF63-2975-EBDE95BB5B8A}"/>
              </a:ext>
            </a:extLst>
          </p:cNvPr>
          <p:cNvCxnSpPr>
            <a:cxnSpLocks/>
          </p:cNvCxnSpPr>
          <p:nvPr/>
        </p:nvCxnSpPr>
        <p:spPr>
          <a:xfrm>
            <a:off x="2304558" y="684932"/>
            <a:ext cx="0" cy="65532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C6654081-10B6-15B6-8D1D-4C263C5E07A4}"/>
              </a:ext>
            </a:extLst>
          </p:cNvPr>
          <p:cNvSpPr txBox="1"/>
          <p:nvPr/>
        </p:nvSpPr>
        <p:spPr>
          <a:xfrm>
            <a:off x="2603151" y="59079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x17</a:t>
            </a:r>
          </a:p>
        </p:txBody>
      </p:sp>
    </p:spTree>
    <p:extLst>
      <p:ext uri="{BB962C8B-B14F-4D97-AF65-F5344CB8AC3E}">
        <p14:creationId xmlns:p14="http://schemas.microsoft.com/office/powerpoint/2010/main" val="1844962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</a:t>
            </a:r>
            <a:r>
              <a: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64 </a:t>
            </a:r>
            <a:r>
              <a:rPr kumimoji="1" lang="en-US" altLang="ja-JP" sz="12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en-US" altLang="ja-JP" sz="12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19" y="5140145"/>
            <a:ext cx="4822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 or Trigger out (from LACCP)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Hub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6089745" y="974273"/>
            <a:ext cx="2468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0-15: Primary (TX)</a:t>
            </a:r>
          </a:p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16: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2329875" y="6103483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(16)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01E77BF-3927-586F-6CAA-50EDB429DD42}"/>
              </a:ext>
            </a:extLst>
          </p:cNvPr>
          <p:cNvSpPr txBox="1"/>
          <p:nvPr/>
        </p:nvSpPr>
        <p:spPr>
          <a:xfrm>
            <a:off x="5627260" y="6519446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147920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C2C4EFFE-CAAD-6F91-969A-129F0D67D3A1}"/>
              </a:ext>
            </a:extLst>
          </p:cNvPr>
          <p:cNvSpPr txBox="1"/>
          <p:nvPr/>
        </p:nvSpPr>
        <p:spPr>
          <a:xfrm>
            <a:off x="991057" y="6097352"/>
            <a:ext cx="24310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solidFill>
                  <a:srgbClr val="C00000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Heartbeat delimiter</a:t>
            </a:r>
            <a:endParaRPr lang="en-US" altLang="ja-JP" sz="1600" dirty="0">
              <a:solidFill>
                <a:srgbClr val="C00000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grpSp>
        <p:nvGrpSpPr>
          <p:cNvPr id="86" name="グループ化 85">
            <a:extLst>
              <a:ext uri="{FF2B5EF4-FFF2-40B4-BE49-F238E27FC236}">
                <a16:creationId xmlns:a16="http://schemas.microsoft.com/office/drawing/2014/main" id="{890F3BDE-2437-88B2-C5E9-2F12767FD994}"/>
              </a:ext>
            </a:extLst>
          </p:cNvPr>
          <p:cNvGrpSpPr/>
          <p:nvPr/>
        </p:nvGrpSpPr>
        <p:grpSpPr>
          <a:xfrm>
            <a:off x="1523526" y="158927"/>
            <a:ext cx="6458424" cy="5369418"/>
            <a:chOff x="1523526" y="158927"/>
            <a:chExt cx="6458424" cy="5369418"/>
          </a:xfrm>
        </p:grpSpPr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id="{6463EEBC-89A9-197F-09EF-08696311E519}"/>
                </a:ext>
              </a:extLst>
            </p:cNvPr>
            <p:cNvGrpSpPr/>
            <p:nvPr/>
          </p:nvGrpSpPr>
          <p:grpSpPr>
            <a:xfrm>
              <a:off x="1523526" y="158927"/>
              <a:ext cx="6458424" cy="5369418"/>
              <a:chOff x="1523526" y="158927"/>
              <a:chExt cx="6458424" cy="5369418"/>
            </a:xfrm>
          </p:grpSpPr>
          <p:sp>
            <p:nvSpPr>
              <p:cNvPr id="20" name="正方形/長方形 19">
                <a:extLst>
                  <a:ext uri="{FF2B5EF4-FFF2-40B4-BE49-F238E27FC236}">
                    <a16:creationId xmlns:a16="http://schemas.microsoft.com/office/drawing/2014/main" id="{D07306F2-24C0-BDD2-A353-A2B67E10168B}"/>
                  </a:ext>
                </a:extLst>
              </p:cNvPr>
              <p:cNvSpPr/>
              <p:nvPr/>
            </p:nvSpPr>
            <p:spPr>
              <a:xfrm>
                <a:off x="1523526" y="1193738"/>
                <a:ext cx="1979454" cy="4334607"/>
              </a:xfrm>
              <a:prstGeom prst="rect">
                <a:avLst/>
              </a:prstGeom>
              <a:solidFill>
                <a:schemeClr val="bg1"/>
              </a:solidFill>
              <a:ln w="15875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3" name="直線矢印コネクタ 82">
                <a:extLst>
                  <a:ext uri="{FF2B5EF4-FFF2-40B4-BE49-F238E27FC236}">
                    <a16:creationId xmlns:a16="http://schemas.microsoft.com/office/drawing/2014/main" id="{9E6B734D-FCB9-5C66-2CA7-F578DD1F2C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93568" y="833897"/>
                <a:ext cx="0" cy="3363328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" name="正方形/長方形 3">
                <a:extLst>
                  <a:ext uri="{FF2B5EF4-FFF2-40B4-BE49-F238E27FC236}">
                    <a16:creationId xmlns:a16="http://schemas.microsoft.com/office/drawing/2014/main" id="{564A1358-185F-1CFA-D7D1-745217CA18C3}"/>
                  </a:ext>
                </a:extLst>
              </p:cNvPr>
              <p:cNvSpPr/>
              <p:nvPr/>
            </p:nvSpPr>
            <p:spPr>
              <a:xfrm>
                <a:off x="3895204" y="2342276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752AD168-C794-7F71-6F3A-B91B0E1121A9}"/>
                  </a:ext>
                </a:extLst>
              </p:cNvPr>
              <p:cNvSpPr/>
              <p:nvPr/>
            </p:nvSpPr>
            <p:spPr>
              <a:xfrm>
                <a:off x="3895204" y="1532726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CCB24657-1420-C9C6-B70E-E0E5A039ACA3}"/>
                  </a:ext>
                </a:extLst>
              </p:cNvPr>
              <p:cNvSpPr/>
              <p:nvPr/>
            </p:nvSpPr>
            <p:spPr>
              <a:xfrm>
                <a:off x="3885615" y="4318827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B20DC313-5EB6-7E46-1DFF-F3123F8D9F3F}"/>
                  </a:ext>
                </a:extLst>
              </p:cNvPr>
              <p:cNvSpPr/>
              <p:nvPr/>
            </p:nvSpPr>
            <p:spPr>
              <a:xfrm>
                <a:off x="3885615" y="3509277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8" name="正方形/長方形 7">
                <a:extLst>
                  <a:ext uri="{FF2B5EF4-FFF2-40B4-BE49-F238E27FC236}">
                    <a16:creationId xmlns:a16="http://schemas.microsoft.com/office/drawing/2014/main" id="{2D25ACDE-E1DB-7640-FB6A-DC5FD5D63688}"/>
                  </a:ext>
                </a:extLst>
              </p:cNvPr>
              <p:cNvSpPr/>
              <p:nvPr/>
            </p:nvSpPr>
            <p:spPr>
              <a:xfrm rot="16200000">
                <a:off x="4222236" y="2914627"/>
                <a:ext cx="3422222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Back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(16</a:t>
                </a:r>
                <a:r>
                  <a:rPr kumimoji="1"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-to-1)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9" name="直線矢印コネクタ 8">
                <a:extLst>
                  <a:ext uri="{FF2B5EF4-FFF2-40B4-BE49-F238E27FC236}">
                    <a16:creationId xmlns:a16="http://schemas.microsoft.com/office/drawing/2014/main" id="{7CBDA263-FCF6-0B91-3697-33D62A70A4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7779" y="1864229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線矢印コネクタ 9">
                <a:extLst>
                  <a:ext uri="{FF2B5EF4-FFF2-40B4-BE49-F238E27FC236}">
                    <a16:creationId xmlns:a16="http://schemas.microsoft.com/office/drawing/2014/main" id="{11801EF7-D408-632B-31F7-C8ECE54BA0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7779" y="2688474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3E3B1443-FD67-BCA8-9AAE-AA37F56DA7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8190" y="3799215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矢印コネクタ 11">
                <a:extLst>
                  <a:ext uri="{FF2B5EF4-FFF2-40B4-BE49-F238E27FC236}">
                    <a16:creationId xmlns:a16="http://schemas.microsoft.com/office/drawing/2014/main" id="{54E9AB88-CFD6-EE33-B88E-8DE851B9D7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8190" y="4623460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正方形/長方形 12">
                <a:extLst>
                  <a:ext uri="{FF2B5EF4-FFF2-40B4-BE49-F238E27FC236}">
                    <a16:creationId xmlns:a16="http://schemas.microsoft.com/office/drawing/2014/main" id="{7DDB1CE2-EBFC-EB56-18E9-BA6D9732198B}"/>
                  </a:ext>
                </a:extLst>
              </p:cNvPr>
              <p:cNvSpPr/>
              <p:nvPr/>
            </p:nvSpPr>
            <p:spPr>
              <a:xfrm>
                <a:off x="3683099" y="1193737"/>
                <a:ext cx="2794158" cy="4334608"/>
              </a:xfrm>
              <a:prstGeom prst="rect">
                <a:avLst/>
              </a:prstGeom>
              <a:noFill/>
              <a:ln w="15875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FECCFD8D-1C5C-A51D-EC2C-9FB871F48DDE}"/>
                  </a:ext>
                </a:extLst>
              </p:cNvPr>
              <p:cNvSpPr txBox="1"/>
              <p:nvPr/>
            </p:nvSpPr>
            <p:spPr>
              <a:xfrm>
                <a:off x="3849900" y="5131399"/>
                <a:ext cx="24310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600" dirty="0"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</a:rPr>
                  <a:t>Merging (Vital) block</a:t>
                </a:r>
                <a:endPara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endParaRPr>
              </a:p>
            </p:txBody>
          </p:sp>
          <p:cxnSp>
            <p:nvCxnSpPr>
              <p:cNvPr id="15" name="直線矢印コネクタ 14">
                <a:extLst>
                  <a:ext uri="{FF2B5EF4-FFF2-40B4-BE49-F238E27FC236}">
                    <a16:creationId xmlns:a16="http://schemas.microsoft.com/office/drawing/2014/main" id="{2B941646-16BF-E63A-B558-9286A526E4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0260" y="3334831"/>
                <a:ext cx="64466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正方形/長方形 16">
                <a:extLst>
                  <a:ext uri="{FF2B5EF4-FFF2-40B4-BE49-F238E27FC236}">
                    <a16:creationId xmlns:a16="http://schemas.microsoft.com/office/drawing/2014/main" id="{C0622565-6478-23D5-129C-19FB2FA2136A}"/>
                  </a:ext>
                </a:extLst>
              </p:cNvPr>
              <p:cNvSpPr/>
              <p:nvPr/>
            </p:nvSpPr>
            <p:spPr>
              <a:xfrm>
                <a:off x="6884929" y="3111823"/>
                <a:ext cx="833120" cy="446015"/>
              </a:xfrm>
              <a:prstGeom prst="rect">
                <a:avLst/>
              </a:prstGeom>
              <a:solidFill>
                <a:schemeClr val="lt1"/>
              </a:solidFill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Buffer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正方形/長方形 17">
                <a:extLst>
                  <a:ext uri="{FF2B5EF4-FFF2-40B4-BE49-F238E27FC236}">
                    <a16:creationId xmlns:a16="http://schemas.microsoft.com/office/drawing/2014/main" id="{D45D1875-2717-150B-712C-60152BF3E313}"/>
                  </a:ext>
                </a:extLst>
              </p:cNvPr>
              <p:cNvSpPr/>
              <p:nvPr/>
            </p:nvSpPr>
            <p:spPr>
              <a:xfrm>
                <a:off x="6884929" y="1788849"/>
                <a:ext cx="833120" cy="446015"/>
              </a:xfrm>
              <a:prstGeom prst="rect">
                <a:avLst/>
              </a:prstGeom>
              <a:solidFill>
                <a:schemeClr val="lt1"/>
              </a:solidFill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SiTCP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9" name="直線矢印コネクタ 18">
                <a:extLst>
                  <a:ext uri="{FF2B5EF4-FFF2-40B4-BE49-F238E27FC236}">
                    <a16:creationId xmlns:a16="http://schemas.microsoft.com/office/drawing/2014/main" id="{46B6B0E2-80B7-3332-D7F8-E8FBA15285E0}"/>
                  </a:ext>
                </a:extLst>
              </p:cNvPr>
              <p:cNvCxnSpPr>
                <a:cxnSpLocks/>
                <a:stCxn id="17" idx="0"/>
              </p:cNvCxnSpPr>
              <p:nvPr/>
            </p:nvCxnSpPr>
            <p:spPr>
              <a:xfrm flipV="1">
                <a:off x="7301489" y="2234864"/>
                <a:ext cx="0" cy="87695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線矢印コネクタ 21">
                <a:extLst>
                  <a:ext uri="{FF2B5EF4-FFF2-40B4-BE49-F238E27FC236}">
                    <a16:creationId xmlns:a16="http://schemas.microsoft.com/office/drawing/2014/main" id="{82C31DC9-515C-7B23-32CC-898132A143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433472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矢印コネクタ 22">
                <a:extLst>
                  <a:ext uri="{FF2B5EF4-FFF2-40B4-BE49-F238E27FC236}">
                    <a16:creationId xmlns:a16="http://schemas.microsoft.com/office/drawing/2014/main" id="{8D78CBEC-2400-3F5D-8858-1DD61F37CD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602249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矢印コネクタ 23">
                <a:extLst>
                  <a:ext uri="{FF2B5EF4-FFF2-40B4-BE49-F238E27FC236}">
                    <a16:creationId xmlns:a16="http://schemas.microsoft.com/office/drawing/2014/main" id="{56EFDF20-74F2-1ED1-4A65-F12EB6FE51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755155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矢印コネクタ 24">
                <a:extLst>
                  <a:ext uri="{FF2B5EF4-FFF2-40B4-BE49-F238E27FC236}">
                    <a16:creationId xmlns:a16="http://schemas.microsoft.com/office/drawing/2014/main" id="{CEB17DF8-7378-7823-0F0F-087FF84D1F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616234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線矢印コネクタ 25">
                <a:extLst>
                  <a:ext uri="{FF2B5EF4-FFF2-40B4-BE49-F238E27FC236}">
                    <a16:creationId xmlns:a16="http://schemas.microsoft.com/office/drawing/2014/main" id="{A2F72C41-C64A-0C2F-37EF-F453FAC76D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785011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矢印コネクタ 26">
                <a:extLst>
                  <a:ext uri="{FF2B5EF4-FFF2-40B4-BE49-F238E27FC236}">
                    <a16:creationId xmlns:a16="http://schemas.microsoft.com/office/drawing/2014/main" id="{A9FA0344-C415-4CB0-72D8-AB2E3384A9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937917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DAA5818A-71BD-B8EB-9193-FDD89B7C4E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426261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矢印コネクタ 28">
                <a:extLst>
                  <a:ext uri="{FF2B5EF4-FFF2-40B4-BE49-F238E27FC236}">
                    <a16:creationId xmlns:a16="http://schemas.microsoft.com/office/drawing/2014/main" id="{A13A3B1D-5D08-82D1-9FC9-9ADD56CF78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595038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矢印コネクタ 29">
                <a:extLst>
                  <a:ext uri="{FF2B5EF4-FFF2-40B4-BE49-F238E27FC236}">
                    <a16:creationId xmlns:a16="http://schemas.microsoft.com/office/drawing/2014/main" id="{A950F249-B88C-9433-891E-D587109D81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747944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矢印コネクタ 30">
                <a:extLst>
                  <a:ext uri="{FF2B5EF4-FFF2-40B4-BE49-F238E27FC236}">
                    <a16:creationId xmlns:a16="http://schemas.microsoft.com/office/drawing/2014/main" id="{32F3D491-EBEB-02F0-4F81-BC80D829D4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635672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線矢印コネクタ 31">
                <a:extLst>
                  <a:ext uri="{FF2B5EF4-FFF2-40B4-BE49-F238E27FC236}">
                    <a16:creationId xmlns:a16="http://schemas.microsoft.com/office/drawing/2014/main" id="{C7DEFCC2-DC4A-1ED3-7981-F04C8FD461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804449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線矢印コネクタ 32">
                <a:extLst>
                  <a:ext uri="{FF2B5EF4-FFF2-40B4-BE49-F238E27FC236}">
                    <a16:creationId xmlns:a16="http://schemas.microsoft.com/office/drawing/2014/main" id="{AAE211FB-2C81-F464-B0BF-0D68C11186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957355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グループ化 45">
                <a:extLst>
                  <a:ext uri="{FF2B5EF4-FFF2-40B4-BE49-F238E27FC236}">
                    <a16:creationId xmlns:a16="http://schemas.microsoft.com/office/drawing/2014/main" id="{C764F1C2-4A9D-99D8-5FF5-B4FCBDC3B232}"/>
                  </a:ext>
                </a:extLst>
              </p:cNvPr>
              <p:cNvGrpSpPr/>
              <p:nvPr/>
            </p:nvGrpSpPr>
            <p:grpSpPr>
              <a:xfrm>
                <a:off x="1750872" y="2203360"/>
                <a:ext cx="1067053" cy="654120"/>
                <a:chOff x="4529553" y="894976"/>
                <a:chExt cx="2918997" cy="1902841"/>
              </a:xfrm>
            </p:grpSpPr>
            <p:sp>
              <p:nvSpPr>
                <p:cNvPr id="47" name="正方形/長方形 46">
                  <a:extLst>
                    <a:ext uri="{FF2B5EF4-FFF2-40B4-BE49-F238E27FC236}">
                      <a16:creationId xmlns:a16="http://schemas.microsoft.com/office/drawing/2014/main" id="{A7611117-2D58-E772-83EC-6FC6B289EE13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8" name="正方形/長方形 47">
                  <a:extLst>
                    <a:ext uri="{FF2B5EF4-FFF2-40B4-BE49-F238E27FC236}">
                      <a16:creationId xmlns:a16="http://schemas.microsoft.com/office/drawing/2014/main" id="{A0F491A4-D099-B6B8-CA5F-2DEAF0ED63C0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9" name="正方形/長方形 48">
                  <a:extLst>
                    <a:ext uri="{FF2B5EF4-FFF2-40B4-BE49-F238E27FC236}">
                      <a16:creationId xmlns:a16="http://schemas.microsoft.com/office/drawing/2014/main" id="{D3147251-B9E4-BA92-7FEF-FBD2B880EAC3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0" name="グループ化 49">
                <a:extLst>
                  <a:ext uri="{FF2B5EF4-FFF2-40B4-BE49-F238E27FC236}">
                    <a16:creationId xmlns:a16="http://schemas.microsoft.com/office/drawing/2014/main" id="{8ACEB31B-CA7A-B727-4AE3-22A15B93F9D6}"/>
                  </a:ext>
                </a:extLst>
              </p:cNvPr>
              <p:cNvGrpSpPr/>
              <p:nvPr/>
            </p:nvGrpSpPr>
            <p:grpSpPr>
              <a:xfrm>
                <a:off x="1750872" y="1392382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1" name="正方形/長方形 50">
                  <a:extLst>
                    <a:ext uri="{FF2B5EF4-FFF2-40B4-BE49-F238E27FC236}">
                      <a16:creationId xmlns:a16="http://schemas.microsoft.com/office/drawing/2014/main" id="{C9764241-F3FE-8023-5EB3-9BD0669E99F8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2" name="正方形/長方形 51">
                  <a:extLst>
                    <a:ext uri="{FF2B5EF4-FFF2-40B4-BE49-F238E27FC236}">
                      <a16:creationId xmlns:a16="http://schemas.microsoft.com/office/drawing/2014/main" id="{C81EC8EF-078A-1235-A8B8-63FB347A03FC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正方形/長方形 52">
                  <a:extLst>
                    <a:ext uri="{FF2B5EF4-FFF2-40B4-BE49-F238E27FC236}">
                      <a16:creationId xmlns:a16="http://schemas.microsoft.com/office/drawing/2014/main" id="{6B398EDB-68CD-DCA2-7F37-6153E1E79DD9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4" name="グループ化 53">
                <a:extLst>
                  <a:ext uri="{FF2B5EF4-FFF2-40B4-BE49-F238E27FC236}">
                    <a16:creationId xmlns:a16="http://schemas.microsoft.com/office/drawing/2014/main" id="{9FBCBA36-6124-06A8-A6B4-D13627AD2F76}"/>
                  </a:ext>
                </a:extLst>
              </p:cNvPr>
              <p:cNvGrpSpPr/>
              <p:nvPr/>
            </p:nvGrpSpPr>
            <p:grpSpPr>
              <a:xfrm>
                <a:off x="1745234" y="4197225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5" name="正方形/長方形 54">
                  <a:extLst>
                    <a:ext uri="{FF2B5EF4-FFF2-40B4-BE49-F238E27FC236}">
                      <a16:creationId xmlns:a16="http://schemas.microsoft.com/office/drawing/2014/main" id="{CCB5F564-B334-45E2-7E8B-B946192E7200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6" name="正方形/長方形 55">
                  <a:extLst>
                    <a:ext uri="{FF2B5EF4-FFF2-40B4-BE49-F238E27FC236}">
                      <a16:creationId xmlns:a16="http://schemas.microsoft.com/office/drawing/2014/main" id="{38E985D9-28A4-0163-90AF-E22EEE944D04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7" name="正方形/長方形 56">
                  <a:extLst>
                    <a:ext uri="{FF2B5EF4-FFF2-40B4-BE49-F238E27FC236}">
                      <a16:creationId xmlns:a16="http://schemas.microsoft.com/office/drawing/2014/main" id="{EC891456-99E0-8A6D-30C8-67AEE4450F57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8" name="グループ化 57">
                <a:extLst>
                  <a:ext uri="{FF2B5EF4-FFF2-40B4-BE49-F238E27FC236}">
                    <a16:creationId xmlns:a16="http://schemas.microsoft.com/office/drawing/2014/main" id="{C96BA6E5-6F22-6E71-267A-2E6FEADBF9D5}"/>
                  </a:ext>
                </a:extLst>
              </p:cNvPr>
              <p:cNvGrpSpPr/>
              <p:nvPr/>
            </p:nvGrpSpPr>
            <p:grpSpPr>
              <a:xfrm>
                <a:off x="1745234" y="3386248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9" name="正方形/長方形 58">
                  <a:extLst>
                    <a:ext uri="{FF2B5EF4-FFF2-40B4-BE49-F238E27FC236}">
                      <a16:creationId xmlns:a16="http://schemas.microsoft.com/office/drawing/2014/main" id="{72151B30-9F25-5FFA-8C56-8641F40A9BED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正方形/長方形 59">
                  <a:extLst>
                    <a:ext uri="{FF2B5EF4-FFF2-40B4-BE49-F238E27FC236}">
                      <a16:creationId xmlns:a16="http://schemas.microsoft.com/office/drawing/2014/main" id="{A989F510-6486-E41F-4B27-BFC1CB3E2A2C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正方形/長方形 60">
                  <a:extLst>
                    <a:ext uri="{FF2B5EF4-FFF2-40B4-BE49-F238E27FC236}">
                      <a16:creationId xmlns:a16="http://schemas.microsoft.com/office/drawing/2014/main" id="{6C206511-1AA1-769A-71C0-FB7008CC65CE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7DBAF124-D40A-D46C-D8E3-95FB91AA1FE6}"/>
                  </a:ext>
                </a:extLst>
              </p:cNvPr>
              <p:cNvSpPr txBox="1"/>
              <p:nvPr/>
            </p:nvSpPr>
            <p:spPr>
              <a:xfrm>
                <a:off x="1681552" y="5126462"/>
                <a:ext cx="24310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600" dirty="0"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</a:rPr>
                  <a:t>ODP block</a:t>
                </a:r>
                <a:endPara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endParaRPr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BB1D4E9B-7055-A469-5E23-E0165CEF1DCA}"/>
                  </a:ext>
                </a:extLst>
              </p:cNvPr>
              <p:cNvSpPr/>
              <p:nvPr/>
            </p:nvSpPr>
            <p:spPr>
              <a:xfrm>
                <a:off x="3666728" y="279824"/>
                <a:ext cx="1142840" cy="554073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Heartbeat</a:t>
                </a:r>
              </a:p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Unit</a:t>
                </a:r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F227FCD4-4C97-EC42-87E0-1742C90A3AA9}"/>
                  </a:ext>
                </a:extLst>
              </p:cNvPr>
              <p:cNvSpPr/>
              <p:nvPr/>
            </p:nvSpPr>
            <p:spPr>
              <a:xfrm>
                <a:off x="1556446" y="282676"/>
                <a:ext cx="1467622" cy="554073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Delimiter </a:t>
                </a:r>
              </a:p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generator</a:t>
                </a:r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81D18D90-2544-BF09-6E67-F62455112323}"/>
                  </a:ext>
                </a:extLst>
              </p:cNvPr>
              <p:cNvSpPr/>
              <p:nvPr/>
            </p:nvSpPr>
            <p:spPr>
              <a:xfrm>
                <a:off x="5181717" y="378686"/>
                <a:ext cx="1046446" cy="343672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LACCP</a:t>
                </a:r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E44B1E62-3440-EAAE-8CA9-D30ED7F15AEB}"/>
                  </a:ext>
                </a:extLst>
              </p:cNvPr>
              <p:cNvSpPr/>
              <p:nvPr/>
            </p:nvSpPr>
            <p:spPr>
              <a:xfrm>
                <a:off x="6695733" y="378686"/>
                <a:ext cx="1286217" cy="343672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MIKUMARI</a:t>
                </a:r>
              </a:p>
            </p:txBody>
          </p:sp>
          <p:cxnSp>
            <p:nvCxnSpPr>
              <p:cNvPr id="69" name="直線矢印コネクタ 68">
                <a:extLst>
                  <a:ext uri="{FF2B5EF4-FFF2-40B4-BE49-F238E27FC236}">
                    <a16:creationId xmlns:a16="http://schemas.microsoft.com/office/drawing/2014/main" id="{BD5EE745-A0B5-1ABD-8DDB-5853C2BAE4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24068" y="563504"/>
                <a:ext cx="642694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線矢印コネクタ 69">
                <a:extLst>
                  <a:ext uri="{FF2B5EF4-FFF2-40B4-BE49-F238E27FC236}">
                    <a16:creationId xmlns:a16="http://schemas.microsoft.com/office/drawing/2014/main" id="{27B12644-88CC-7027-2CE3-AF4B4D43D098}"/>
                  </a:ext>
                </a:extLst>
              </p:cNvPr>
              <p:cNvCxnSpPr>
                <a:cxnSpLocks/>
                <a:stCxn id="67" idx="1"/>
              </p:cNvCxnSpPr>
              <p:nvPr/>
            </p:nvCxnSpPr>
            <p:spPr>
              <a:xfrm flipH="1">
                <a:off x="4809568" y="550522"/>
                <a:ext cx="37214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線矢印コネクタ 70">
                <a:extLst>
                  <a:ext uri="{FF2B5EF4-FFF2-40B4-BE49-F238E27FC236}">
                    <a16:creationId xmlns:a16="http://schemas.microsoft.com/office/drawing/2014/main" id="{B606FAD1-4C8D-5D2A-F21C-84E3CDA571CC}"/>
                  </a:ext>
                </a:extLst>
              </p:cNvPr>
              <p:cNvCxnSpPr>
                <a:cxnSpLocks/>
                <a:stCxn id="68" idx="1"/>
                <a:endCxn id="67" idx="3"/>
              </p:cNvCxnSpPr>
              <p:nvPr/>
            </p:nvCxnSpPr>
            <p:spPr>
              <a:xfrm flipH="1">
                <a:off x="6228163" y="550522"/>
                <a:ext cx="467570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3" name="グループ化 72">
                <a:extLst>
                  <a:ext uri="{FF2B5EF4-FFF2-40B4-BE49-F238E27FC236}">
                    <a16:creationId xmlns:a16="http://schemas.microsoft.com/office/drawing/2014/main" id="{9FB92CB8-C92B-11EF-9DEA-B5BCEC026A09}"/>
                  </a:ext>
                </a:extLst>
              </p:cNvPr>
              <p:cNvGrpSpPr/>
              <p:nvPr/>
            </p:nvGrpSpPr>
            <p:grpSpPr>
              <a:xfrm>
                <a:off x="3539581" y="158927"/>
                <a:ext cx="370694" cy="268212"/>
                <a:chOff x="6076950" y="1343025"/>
                <a:chExt cx="616011" cy="438150"/>
              </a:xfrm>
            </p:grpSpPr>
            <p:sp>
              <p:nvSpPr>
                <p:cNvPr id="74" name="ハート 73">
                  <a:extLst>
                    <a:ext uri="{FF2B5EF4-FFF2-40B4-BE49-F238E27FC236}">
                      <a16:creationId xmlns:a16="http://schemas.microsoft.com/office/drawing/2014/main" id="{807C3A93-6D79-B538-F97C-4D51A02B3D8F}"/>
                    </a:ext>
                  </a:extLst>
                </p:cNvPr>
                <p:cNvSpPr/>
                <p:nvPr/>
              </p:nvSpPr>
              <p:spPr>
                <a:xfrm>
                  <a:off x="6076950" y="1343025"/>
                  <a:ext cx="371475" cy="361950"/>
                </a:xfrm>
                <a:prstGeom prst="heart">
                  <a:avLst/>
                </a:prstGeom>
                <a:solidFill>
                  <a:srgbClr val="E64823">
                    <a:lumMod val="20000"/>
                    <a:lumOff val="80000"/>
                  </a:srgbClr>
                </a:solidFill>
                <a:ln w="15875" cap="flat" cmpd="sng" algn="ctr">
                  <a:solidFill>
                    <a:srgbClr val="E64823">
                      <a:lumMod val="60000"/>
                      <a:lumOff val="4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2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75" name="グループ化 74">
                  <a:extLst>
                    <a:ext uri="{FF2B5EF4-FFF2-40B4-BE49-F238E27FC236}">
                      <a16:creationId xmlns:a16="http://schemas.microsoft.com/office/drawing/2014/main" id="{950EC029-03C9-D8BA-EA0C-1C5D546A9FD1}"/>
                    </a:ext>
                  </a:extLst>
                </p:cNvPr>
                <p:cNvGrpSpPr/>
                <p:nvPr/>
              </p:nvGrpSpPr>
              <p:grpSpPr>
                <a:xfrm>
                  <a:off x="6076950" y="1412984"/>
                  <a:ext cx="616011" cy="368191"/>
                  <a:chOff x="5857875" y="1990725"/>
                  <a:chExt cx="828675" cy="495300"/>
                </a:xfrm>
              </p:grpSpPr>
              <p:cxnSp>
                <p:nvCxnSpPr>
                  <p:cNvPr id="76" name="直線コネクタ 75">
                    <a:extLst>
                      <a:ext uri="{FF2B5EF4-FFF2-40B4-BE49-F238E27FC236}">
                        <a16:creationId xmlns:a16="http://schemas.microsoft.com/office/drawing/2014/main" id="{F5A87D49-45B5-3388-0BC2-D2C8B72AD6FA}"/>
                      </a:ext>
                    </a:extLst>
                  </p:cNvPr>
                  <p:cNvCxnSpPr/>
                  <p:nvPr/>
                </p:nvCxnSpPr>
                <p:spPr>
                  <a:xfrm>
                    <a:off x="5857875" y="2228850"/>
                    <a:ext cx="304800" cy="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7" name="直線コネクタ 76">
                    <a:extLst>
                      <a:ext uri="{FF2B5EF4-FFF2-40B4-BE49-F238E27FC236}">
                        <a16:creationId xmlns:a16="http://schemas.microsoft.com/office/drawing/2014/main" id="{2B3B641B-6EAE-EB6C-EA70-6C975808C2A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162675" y="1990725"/>
                    <a:ext cx="66675" cy="238125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8" name="直線コネクタ 77">
                    <a:extLst>
                      <a:ext uri="{FF2B5EF4-FFF2-40B4-BE49-F238E27FC236}">
                        <a16:creationId xmlns:a16="http://schemas.microsoft.com/office/drawing/2014/main" id="{81B3E146-CCEB-AD7B-6A7A-71AF6E162932}"/>
                      </a:ext>
                    </a:extLst>
                  </p:cNvPr>
                  <p:cNvCxnSpPr/>
                  <p:nvPr/>
                </p:nvCxnSpPr>
                <p:spPr>
                  <a:xfrm>
                    <a:off x="6229350" y="1990725"/>
                    <a:ext cx="66675" cy="49530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9" name="直線コネクタ 78">
                    <a:extLst>
                      <a:ext uri="{FF2B5EF4-FFF2-40B4-BE49-F238E27FC236}">
                        <a16:creationId xmlns:a16="http://schemas.microsoft.com/office/drawing/2014/main" id="{3891032C-B995-70A4-5934-2BCB98F17E26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296025" y="2228850"/>
                    <a:ext cx="85725" cy="257175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80" name="直線コネクタ 79">
                    <a:extLst>
                      <a:ext uri="{FF2B5EF4-FFF2-40B4-BE49-F238E27FC236}">
                        <a16:creationId xmlns:a16="http://schemas.microsoft.com/office/drawing/2014/main" id="{D07D088E-4715-20D2-FC68-4C79A6034EA3}"/>
                      </a:ext>
                    </a:extLst>
                  </p:cNvPr>
                  <p:cNvCxnSpPr/>
                  <p:nvPr/>
                </p:nvCxnSpPr>
                <p:spPr>
                  <a:xfrm>
                    <a:off x="6381750" y="2228850"/>
                    <a:ext cx="304800" cy="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</p:grpSp>
          </p:grpSp>
          <p:sp>
            <p:nvSpPr>
              <p:cNvPr id="3" name="テキスト ボックス 2">
                <a:extLst>
                  <a:ext uri="{FF2B5EF4-FFF2-40B4-BE49-F238E27FC236}">
                    <a16:creationId xmlns:a16="http://schemas.microsoft.com/office/drawing/2014/main" id="{79E03678-DDCE-2950-AC50-399F578A3CC6}"/>
                  </a:ext>
                </a:extLst>
              </p:cNvPr>
              <p:cNvSpPr txBox="1"/>
              <p:nvPr/>
            </p:nvSpPr>
            <p:spPr>
              <a:xfrm>
                <a:off x="4313472" y="2902743"/>
                <a:ext cx="5788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kumimoji="1" lang="ja-JP" altLang="en-US" sz="1200" dirty="0"/>
              </a:p>
            </p:txBody>
          </p:sp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1DE1C2C9-0C7C-EB9C-FD64-878D06EFCA4B}"/>
                  </a:ext>
                </a:extLst>
              </p:cNvPr>
              <p:cNvSpPr txBox="1"/>
              <p:nvPr/>
            </p:nvSpPr>
            <p:spPr>
              <a:xfrm>
                <a:off x="2226183" y="2812085"/>
                <a:ext cx="5788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kumimoji="1" lang="ja-JP" altLang="en-US" sz="1200" dirty="0"/>
              </a:p>
            </p:txBody>
          </p:sp>
        </p:grp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0407726E-EB8B-3D49-1B13-4F147C5372B6}"/>
                </a:ext>
              </a:extLst>
            </p:cNvPr>
            <p:cNvSpPr/>
            <p:nvPr/>
          </p:nvSpPr>
          <p:spPr>
            <a:xfrm>
              <a:off x="3599778" y="1589758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109AB215-F731-C080-ACB6-332DB8BD3015}"/>
                </a:ext>
              </a:extLst>
            </p:cNvPr>
            <p:cNvSpPr/>
            <p:nvPr/>
          </p:nvSpPr>
          <p:spPr>
            <a:xfrm>
              <a:off x="3599778" y="1742630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DACAC74C-EC7E-5660-4AFC-392F6D769367}"/>
                </a:ext>
              </a:extLst>
            </p:cNvPr>
            <p:cNvSpPr/>
            <p:nvPr/>
          </p:nvSpPr>
          <p:spPr>
            <a:xfrm>
              <a:off x="3599778" y="1903273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6" name="正方形/長方形 35">
              <a:extLst>
                <a:ext uri="{FF2B5EF4-FFF2-40B4-BE49-F238E27FC236}">
                  <a16:creationId xmlns:a16="http://schemas.microsoft.com/office/drawing/2014/main" id="{0C0A9102-A90E-E21B-61B2-A9F0AD4ED8AB}"/>
                </a:ext>
              </a:extLst>
            </p:cNvPr>
            <p:cNvSpPr/>
            <p:nvPr/>
          </p:nvSpPr>
          <p:spPr>
            <a:xfrm>
              <a:off x="3606949" y="2368446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id="{E20E4E41-F2C8-C73A-0006-21AC9AE5007C}"/>
                </a:ext>
              </a:extLst>
            </p:cNvPr>
            <p:cNvSpPr/>
            <p:nvPr/>
          </p:nvSpPr>
          <p:spPr>
            <a:xfrm>
              <a:off x="3606949" y="2521318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045B122E-55C3-416B-1C9A-E18490B9DAA8}"/>
                </a:ext>
              </a:extLst>
            </p:cNvPr>
            <p:cNvSpPr/>
            <p:nvPr/>
          </p:nvSpPr>
          <p:spPr>
            <a:xfrm>
              <a:off x="3606949" y="2681961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19EE5564-810C-E241-24A4-D1F1E60EF794}"/>
                </a:ext>
              </a:extLst>
            </p:cNvPr>
            <p:cNvSpPr/>
            <p:nvPr/>
          </p:nvSpPr>
          <p:spPr>
            <a:xfrm>
              <a:off x="3606949" y="3572584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8D6B2447-71F6-DE9E-CBD6-7ED39EB4E0F8}"/>
                </a:ext>
              </a:extLst>
            </p:cNvPr>
            <p:cNvSpPr/>
            <p:nvPr/>
          </p:nvSpPr>
          <p:spPr>
            <a:xfrm>
              <a:off x="3606949" y="3725456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4119A3C3-8155-BD9C-ACEE-D0F678D88750}"/>
                </a:ext>
              </a:extLst>
            </p:cNvPr>
            <p:cNvSpPr/>
            <p:nvPr/>
          </p:nvSpPr>
          <p:spPr>
            <a:xfrm>
              <a:off x="3606949" y="3886099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6DE66568-B804-B7B6-C727-E5F3102F72D2}"/>
                </a:ext>
              </a:extLst>
            </p:cNvPr>
            <p:cNvSpPr/>
            <p:nvPr/>
          </p:nvSpPr>
          <p:spPr>
            <a:xfrm>
              <a:off x="3599778" y="4375975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934AEF9A-C91A-D592-7916-D74D3362B30C}"/>
                </a:ext>
              </a:extLst>
            </p:cNvPr>
            <p:cNvSpPr/>
            <p:nvPr/>
          </p:nvSpPr>
          <p:spPr>
            <a:xfrm>
              <a:off x="3599778" y="4528847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AE9587AC-B762-86F0-8A6B-F14F2389DD58}"/>
                </a:ext>
              </a:extLst>
            </p:cNvPr>
            <p:cNvSpPr/>
            <p:nvPr/>
          </p:nvSpPr>
          <p:spPr>
            <a:xfrm>
              <a:off x="3599778" y="4689490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8AD02E0E-5774-C17A-B26D-571CA0D84FB1}"/>
                </a:ext>
              </a:extLst>
            </p:cNvPr>
            <p:cNvSpPr/>
            <p:nvPr/>
          </p:nvSpPr>
          <p:spPr>
            <a:xfrm>
              <a:off x="5040274" y="1762750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65BD60B1-6587-51F8-299A-37DF1DCD48C7}"/>
                </a:ext>
              </a:extLst>
            </p:cNvPr>
            <p:cNvSpPr/>
            <p:nvPr/>
          </p:nvSpPr>
          <p:spPr>
            <a:xfrm>
              <a:off x="5040274" y="2585048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405DBCF9-7A1A-64FE-BB03-C62E72DA2CFC}"/>
                </a:ext>
              </a:extLst>
            </p:cNvPr>
            <p:cNvSpPr/>
            <p:nvPr/>
          </p:nvSpPr>
          <p:spPr>
            <a:xfrm>
              <a:off x="5040274" y="3719277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D96A7033-D4FC-7DC1-A807-F3991D5E9FC6}"/>
                </a:ext>
              </a:extLst>
            </p:cNvPr>
            <p:cNvSpPr/>
            <p:nvPr/>
          </p:nvSpPr>
          <p:spPr>
            <a:xfrm>
              <a:off x="5040274" y="4519055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75FB39A8-6FD2-27D7-0C1C-6486B17838D7}"/>
                </a:ext>
              </a:extLst>
            </p:cNvPr>
            <p:cNvSpPr/>
            <p:nvPr/>
          </p:nvSpPr>
          <p:spPr>
            <a:xfrm>
              <a:off x="6160694" y="3237917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304C1F2C-945A-7CE2-4ED9-C75427E746C3}"/>
                </a:ext>
              </a:extLst>
            </p:cNvPr>
            <p:cNvSpPr/>
            <p:nvPr/>
          </p:nvSpPr>
          <p:spPr>
            <a:xfrm>
              <a:off x="6672037" y="4443605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4F7253A0-B3D1-1DA8-2BCC-8BDCEEE548E9}"/>
                </a:ext>
              </a:extLst>
            </p:cNvPr>
            <p:cNvSpPr txBox="1"/>
            <p:nvPr/>
          </p:nvSpPr>
          <p:spPr>
            <a:xfrm>
              <a:off x="6831718" y="4375958"/>
              <a:ext cx="9395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: FIFO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64544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C1119B1-A04D-45F1-AD2D-255246599A5A}"/>
              </a:ext>
            </a:extLst>
          </p:cNvPr>
          <p:cNvSpPr txBox="1"/>
          <p:nvPr/>
        </p:nvSpPr>
        <p:spPr>
          <a:xfrm>
            <a:off x="2764709" y="53463"/>
            <a:ext cx="596143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DAQ functions</a:t>
            </a: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0847D461-5282-4E7B-B74E-B2F50C883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AEFEA-B9B0-4ECC-97A6-56A16A173458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+mn-cs"/>
            </a:endParaRPr>
          </a:p>
        </p:txBody>
      </p:sp>
      <p:grpSp>
        <p:nvGrpSpPr>
          <p:cNvPr id="59" name="グループ化 58">
            <a:extLst>
              <a:ext uri="{FF2B5EF4-FFF2-40B4-BE49-F238E27FC236}">
                <a16:creationId xmlns:a16="http://schemas.microsoft.com/office/drawing/2014/main" id="{67E19C37-7380-65EA-091A-DC14A3176EB5}"/>
              </a:ext>
            </a:extLst>
          </p:cNvPr>
          <p:cNvGrpSpPr/>
          <p:nvPr/>
        </p:nvGrpSpPr>
        <p:grpSpPr>
          <a:xfrm>
            <a:off x="411282" y="1025099"/>
            <a:ext cx="6883741" cy="3036857"/>
            <a:chOff x="411282" y="1025099"/>
            <a:chExt cx="6883741" cy="3036857"/>
          </a:xfrm>
        </p:grpSpPr>
        <p:sp>
          <p:nvSpPr>
            <p:cNvPr id="113" name="テキスト ボックス 112">
              <a:extLst>
                <a:ext uri="{FF2B5EF4-FFF2-40B4-BE49-F238E27FC236}">
                  <a16:creationId xmlns:a16="http://schemas.microsoft.com/office/drawing/2014/main" id="{D4F6FAE9-90FF-3F0A-CC60-74A8A122E6DE}"/>
                </a:ext>
              </a:extLst>
            </p:cNvPr>
            <p:cNvSpPr txBox="1"/>
            <p:nvPr/>
          </p:nvSpPr>
          <p:spPr>
            <a:xfrm>
              <a:off x="1704959" y="1025099"/>
              <a:ext cx="559006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Timing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from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TDC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unit</a:t>
              </a:r>
              <a:r>
                <a:rPr kumimoji="1" lang="en-US" altLang="ja-JP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+ 16-bit fine-scale timestamp</a:t>
              </a:r>
            </a:p>
          </p:txBody>
        </p:sp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03B81155-A231-6D69-BB94-6712A1A44F2F}"/>
                </a:ext>
              </a:extLst>
            </p:cNvPr>
            <p:cNvGrpSpPr/>
            <p:nvPr/>
          </p:nvGrpSpPr>
          <p:grpSpPr>
            <a:xfrm>
              <a:off x="807698" y="3356877"/>
              <a:ext cx="286358" cy="198261"/>
              <a:chOff x="6076950" y="1343025"/>
              <a:chExt cx="616011" cy="438150"/>
            </a:xfrm>
          </p:grpSpPr>
          <p:sp>
            <p:nvSpPr>
              <p:cNvPr id="5" name="ハート 4">
                <a:extLst>
                  <a:ext uri="{FF2B5EF4-FFF2-40B4-BE49-F238E27FC236}">
                    <a16:creationId xmlns:a16="http://schemas.microsoft.com/office/drawing/2014/main" id="{923585BA-D6CB-6C85-FA81-50FF0FD4AE23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6" name="グループ化 5">
                <a:extLst>
                  <a:ext uri="{FF2B5EF4-FFF2-40B4-BE49-F238E27FC236}">
                    <a16:creationId xmlns:a16="http://schemas.microsoft.com/office/drawing/2014/main" id="{A0C56ABE-79AB-F9B0-543F-A71AB3EFEED1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7" name="直線コネクタ 6">
                  <a:extLst>
                    <a:ext uri="{FF2B5EF4-FFF2-40B4-BE49-F238E27FC236}">
                      <a16:creationId xmlns:a16="http://schemas.microsoft.com/office/drawing/2014/main" id="{502D5F59-E099-E7C5-5200-1680AA9E6EC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4C5AF05E-1A7B-B361-5192-E919C0DBBA76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FEDC3048-C6E1-A37F-54A0-61B9D7664E29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B2BB85A6-B3BA-6074-D329-C896941CA037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AAC35220-DEEC-B1A7-1251-FDB805EC547B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2" name="グループ化 11">
              <a:extLst>
                <a:ext uri="{FF2B5EF4-FFF2-40B4-BE49-F238E27FC236}">
                  <a16:creationId xmlns:a16="http://schemas.microsoft.com/office/drawing/2014/main" id="{E7DA480F-7719-C75F-30A3-B5E42B99A463}"/>
                </a:ext>
              </a:extLst>
            </p:cNvPr>
            <p:cNvGrpSpPr/>
            <p:nvPr/>
          </p:nvGrpSpPr>
          <p:grpSpPr>
            <a:xfrm>
              <a:off x="3706873" y="3356877"/>
              <a:ext cx="286358" cy="198261"/>
              <a:chOff x="6076950" y="1343025"/>
              <a:chExt cx="616011" cy="438150"/>
            </a:xfrm>
          </p:grpSpPr>
          <p:sp>
            <p:nvSpPr>
              <p:cNvPr id="15" name="ハート 14">
                <a:extLst>
                  <a:ext uri="{FF2B5EF4-FFF2-40B4-BE49-F238E27FC236}">
                    <a16:creationId xmlns:a16="http://schemas.microsoft.com/office/drawing/2014/main" id="{4BBB6AE7-6F12-4EA5-8F1C-216045D0C24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6" name="グループ化 15">
                <a:extLst>
                  <a:ext uri="{FF2B5EF4-FFF2-40B4-BE49-F238E27FC236}">
                    <a16:creationId xmlns:a16="http://schemas.microsoft.com/office/drawing/2014/main" id="{F297BEB2-2D40-7683-F6F3-4594326350CC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8" name="直線コネクタ 17">
                  <a:extLst>
                    <a:ext uri="{FF2B5EF4-FFF2-40B4-BE49-F238E27FC236}">
                      <a16:creationId xmlns:a16="http://schemas.microsoft.com/office/drawing/2014/main" id="{90034AA2-0A43-59D4-1772-A55F9BE9EBBE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線コネクタ 18">
                  <a:extLst>
                    <a:ext uri="{FF2B5EF4-FFF2-40B4-BE49-F238E27FC236}">
                      <a16:creationId xmlns:a16="http://schemas.microsoft.com/office/drawing/2014/main" id="{236C52B0-A49D-A023-AF37-C4BE6FD6442F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線コネクタ 20">
                  <a:extLst>
                    <a:ext uri="{FF2B5EF4-FFF2-40B4-BE49-F238E27FC236}">
                      <a16:creationId xmlns:a16="http://schemas.microsoft.com/office/drawing/2014/main" id="{FE0AA29B-50A5-3C7C-2CAE-57EF451AD83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線コネクタ 21">
                  <a:extLst>
                    <a:ext uri="{FF2B5EF4-FFF2-40B4-BE49-F238E27FC236}">
                      <a16:creationId xmlns:a16="http://schemas.microsoft.com/office/drawing/2014/main" id="{2AF5CD3B-A684-97AE-BD14-C78E7505786D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線コネクタ 22">
                  <a:extLst>
                    <a:ext uri="{FF2B5EF4-FFF2-40B4-BE49-F238E27FC236}">
                      <a16:creationId xmlns:a16="http://schemas.microsoft.com/office/drawing/2014/main" id="{C4635BB5-C763-3D68-F3D6-FBCECBDA9FA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EA70B508-F234-8101-A083-DE26C63057C9}"/>
                </a:ext>
              </a:extLst>
            </p:cNvPr>
            <p:cNvGrpSpPr/>
            <p:nvPr/>
          </p:nvGrpSpPr>
          <p:grpSpPr>
            <a:xfrm>
              <a:off x="6791704" y="3344936"/>
              <a:ext cx="286358" cy="198261"/>
              <a:chOff x="6076950" y="1343025"/>
              <a:chExt cx="616011" cy="438150"/>
            </a:xfrm>
          </p:grpSpPr>
          <p:sp>
            <p:nvSpPr>
              <p:cNvPr id="28" name="ハート 27">
                <a:extLst>
                  <a:ext uri="{FF2B5EF4-FFF2-40B4-BE49-F238E27FC236}">
                    <a16:creationId xmlns:a16="http://schemas.microsoft.com/office/drawing/2014/main" id="{A04C8A11-3F57-EFBB-6A07-076640754284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9" name="グループ化 28">
                <a:extLst>
                  <a:ext uri="{FF2B5EF4-FFF2-40B4-BE49-F238E27FC236}">
                    <a16:creationId xmlns:a16="http://schemas.microsoft.com/office/drawing/2014/main" id="{FF64077B-EE03-5A63-DA27-A78D95D4EC6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C9A4755F-E3DA-26F8-E352-C48DCCD5D6DD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線コネクタ 30">
                  <a:extLst>
                    <a:ext uri="{FF2B5EF4-FFF2-40B4-BE49-F238E27FC236}">
                      <a16:creationId xmlns:a16="http://schemas.microsoft.com/office/drawing/2014/main" id="{4E9C6143-24E2-E8C6-7D96-B1C84E64AC7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線コネクタ 31">
                  <a:extLst>
                    <a:ext uri="{FF2B5EF4-FFF2-40B4-BE49-F238E27FC236}">
                      <a16:creationId xmlns:a16="http://schemas.microsoft.com/office/drawing/2014/main" id="{A21E3C03-06F7-C2BC-FB24-738C440FD800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D4E35F4B-6983-AFA6-67D9-538BC84C7B59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0B900751-A3CA-F844-8FC1-ACE6B8649E4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07DDE965-2E4C-2DB5-0729-BDA5FED2D39A}"/>
                </a:ext>
              </a:extLst>
            </p:cNvPr>
            <p:cNvSpPr txBox="1"/>
            <p:nvPr/>
          </p:nvSpPr>
          <p:spPr>
            <a:xfrm>
              <a:off x="980381" y="3538736"/>
              <a:ext cx="2449956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16-bit fine-scale timestamp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(8ns, 524us)</a:t>
              </a: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9596EEE3-AC64-A6B1-446E-9EC989AAF24A}"/>
                </a:ext>
              </a:extLst>
            </p:cNvPr>
            <p:cNvCxnSpPr>
              <a:cxnSpLocks/>
            </p:cNvCxnSpPr>
            <p:nvPr/>
          </p:nvCxnSpPr>
          <p:spPr>
            <a:xfrm>
              <a:off x="1176465" y="3446805"/>
              <a:ext cx="2338522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A2447E2D-C025-46E1-E70C-89FC07642BB5}"/>
                </a:ext>
              </a:extLst>
            </p:cNvPr>
            <p:cNvSpPr txBox="1"/>
            <p:nvPr/>
          </p:nvSpPr>
          <p:spPr>
            <a:xfrm>
              <a:off x="411282" y="3025627"/>
              <a:ext cx="1003485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Heartbeat</a:t>
              </a: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60DE123C-68A1-2518-47F1-4FE1755EF629}"/>
                </a:ext>
              </a:extLst>
            </p:cNvPr>
            <p:cNvCxnSpPr>
              <a:cxnSpLocks/>
            </p:cNvCxnSpPr>
            <p:nvPr/>
          </p:nvCxnSpPr>
          <p:spPr>
            <a:xfrm>
              <a:off x="4118994" y="3446805"/>
              <a:ext cx="2550002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四角形: 角を丸くする 114">
              <a:extLst>
                <a:ext uri="{FF2B5EF4-FFF2-40B4-BE49-F238E27FC236}">
                  <a16:creationId xmlns:a16="http://schemas.microsoft.com/office/drawing/2014/main" id="{DA31CA2F-81B3-F224-7152-BE610911CA13}"/>
                </a:ext>
              </a:extLst>
            </p:cNvPr>
            <p:cNvSpPr/>
            <p:nvPr/>
          </p:nvSpPr>
          <p:spPr>
            <a:xfrm>
              <a:off x="4056704" y="2237451"/>
              <a:ext cx="2735000" cy="2858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ＭＳ Ｐ明朝"/>
                  <a:cs typeface="+mn-cs"/>
                </a:rPr>
                <a:t>TDC data</a:t>
              </a: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118" name="四角形: 角を丸くする 117">
              <a:extLst>
                <a:ext uri="{FF2B5EF4-FFF2-40B4-BE49-F238E27FC236}">
                  <a16:creationId xmlns:a16="http://schemas.microsoft.com/office/drawing/2014/main" id="{5F6E51E7-2A4E-6CB7-A722-D6352047AC7C}"/>
                </a:ext>
              </a:extLst>
            </p:cNvPr>
            <p:cNvSpPr/>
            <p:nvPr/>
          </p:nvSpPr>
          <p:spPr>
            <a:xfrm>
              <a:off x="6791704" y="2237451"/>
              <a:ext cx="214702" cy="28580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119" name="テキスト ボックス 118">
              <a:extLst>
                <a:ext uri="{FF2B5EF4-FFF2-40B4-BE49-F238E27FC236}">
                  <a16:creationId xmlns:a16="http://schemas.microsoft.com/office/drawing/2014/main" id="{FD982905-3E59-781B-5FBA-4C440358926B}"/>
                </a:ext>
              </a:extLst>
            </p:cNvPr>
            <p:cNvSpPr txBox="1"/>
            <p:nvPr/>
          </p:nvSpPr>
          <p:spPr>
            <a:xfrm>
              <a:off x="3824319" y="2618522"/>
              <a:ext cx="281235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Heartbeat delimiter</a:t>
              </a:r>
            </a:p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(24-bit coarse-scale timestamp)</a:t>
              </a:r>
            </a:p>
          </p:txBody>
        </p:sp>
        <p:sp>
          <p:nvSpPr>
            <p:cNvPr id="120" name="正方形/長方形 119">
              <a:extLst>
                <a:ext uri="{FF2B5EF4-FFF2-40B4-BE49-F238E27FC236}">
                  <a16:creationId xmlns:a16="http://schemas.microsoft.com/office/drawing/2014/main" id="{4E28D474-8C70-1C2A-8337-474B90E8B42F}"/>
                </a:ext>
              </a:extLst>
            </p:cNvPr>
            <p:cNvSpPr/>
            <p:nvPr/>
          </p:nvSpPr>
          <p:spPr>
            <a:xfrm>
              <a:off x="2027698" y="1025099"/>
              <a:ext cx="5019675" cy="366717"/>
            </a:xfrm>
            <a:prstGeom prst="rect">
              <a:avLst/>
            </a:prstGeom>
            <a:noFill/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cxnSp>
          <p:nvCxnSpPr>
            <p:cNvPr id="123" name="直線コネクタ 122">
              <a:extLst>
                <a:ext uri="{FF2B5EF4-FFF2-40B4-BE49-F238E27FC236}">
                  <a16:creationId xmlns:a16="http://schemas.microsoft.com/office/drawing/2014/main" id="{60DDD4FD-8E6F-4F77-DEC9-A9F4C2963DB0}"/>
                </a:ext>
              </a:extLst>
            </p:cNvPr>
            <p:cNvCxnSpPr>
              <a:cxnSpLocks/>
            </p:cNvCxnSpPr>
            <p:nvPr/>
          </p:nvCxnSpPr>
          <p:spPr>
            <a:xfrm>
              <a:off x="2027698" y="1377734"/>
              <a:ext cx="2406788" cy="846867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線コネクタ 126">
              <a:extLst>
                <a:ext uri="{FF2B5EF4-FFF2-40B4-BE49-F238E27FC236}">
                  <a16:creationId xmlns:a16="http://schemas.microsoft.com/office/drawing/2014/main" id="{92C03463-5D6D-058C-4703-B9CE65AD8D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8853" y="1384776"/>
              <a:ext cx="2478520" cy="852674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17AAA8ED-7595-E7C3-24C0-4C0A98B0C9EE}"/>
                </a:ext>
              </a:extLst>
            </p:cNvPr>
            <p:cNvCxnSpPr>
              <a:cxnSpLocks/>
            </p:cNvCxnSpPr>
            <p:nvPr/>
          </p:nvCxnSpPr>
          <p:spPr>
            <a:xfrm>
              <a:off x="4431128" y="2242681"/>
              <a:ext cx="0" cy="280571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コネクタ 147">
              <a:extLst>
                <a:ext uri="{FF2B5EF4-FFF2-40B4-BE49-F238E27FC236}">
                  <a16:creationId xmlns:a16="http://schemas.microsoft.com/office/drawing/2014/main" id="{E67E83BF-73E5-6896-B23D-CA68E9387AD2}"/>
                </a:ext>
              </a:extLst>
            </p:cNvPr>
            <p:cNvCxnSpPr>
              <a:cxnSpLocks/>
            </p:cNvCxnSpPr>
            <p:nvPr/>
          </p:nvCxnSpPr>
          <p:spPr>
            <a:xfrm>
              <a:off x="4574003" y="2242681"/>
              <a:ext cx="0" cy="280571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11BB74C8-51BB-FAC3-751F-7894A56F43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09143" y="2645956"/>
              <a:ext cx="0" cy="645401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四角形: 角を丸くする 36">
              <a:extLst>
                <a:ext uri="{FF2B5EF4-FFF2-40B4-BE49-F238E27FC236}">
                  <a16:creationId xmlns:a16="http://schemas.microsoft.com/office/drawing/2014/main" id="{CBB8DE1A-AE72-CBB5-E6C6-6D4BA45CAB3C}"/>
                </a:ext>
              </a:extLst>
            </p:cNvPr>
            <p:cNvSpPr/>
            <p:nvPr/>
          </p:nvSpPr>
          <p:spPr>
            <a:xfrm>
              <a:off x="3709448" y="2224601"/>
              <a:ext cx="214702" cy="28580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43" name="四角形: 角を丸くする 42">
              <a:extLst>
                <a:ext uri="{FF2B5EF4-FFF2-40B4-BE49-F238E27FC236}">
                  <a16:creationId xmlns:a16="http://schemas.microsoft.com/office/drawing/2014/main" id="{DEAD3333-4B1A-633E-A213-C990DE3B31B5}"/>
                </a:ext>
              </a:extLst>
            </p:cNvPr>
            <p:cNvSpPr/>
            <p:nvPr/>
          </p:nvSpPr>
          <p:spPr>
            <a:xfrm>
              <a:off x="971873" y="2224600"/>
              <a:ext cx="2735000" cy="2858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ＭＳ Ｐ明朝"/>
                  <a:cs typeface="+mn-cs"/>
                </a:rPr>
                <a:t>TDC data</a:t>
              </a: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3E3770F6-36B7-57F3-25A8-D51FEBB41A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17917" y="2645955"/>
              <a:ext cx="0" cy="645401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66800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2033FE3D-C571-74E1-ED5B-D1578956FE1A}"/>
              </a:ext>
            </a:extLst>
          </p:cNvPr>
          <p:cNvGrpSpPr/>
          <p:nvPr/>
        </p:nvGrpSpPr>
        <p:grpSpPr>
          <a:xfrm>
            <a:off x="1287522" y="317371"/>
            <a:ext cx="8779847" cy="2630015"/>
            <a:chOff x="1287522" y="317371"/>
            <a:chExt cx="8779847" cy="2630015"/>
          </a:xfrm>
        </p:grpSpPr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E9E63CE0-C85B-7F69-DF30-57C07C4E93BF}"/>
                </a:ext>
              </a:extLst>
            </p:cNvPr>
            <p:cNvSpPr/>
            <p:nvPr/>
          </p:nvSpPr>
          <p:spPr>
            <a:xfrm>
              <a:off x="1884567" y="1054104"/>
              <a:ext cx="7839902" cy="18932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" name="直線矢印コネクタ 2">
              <a:extLst>
                <a:ext uri="{FF2B5EF4-FFF2-40B4-BE49-F238E27FC236}">
                  <a16:creationId xmlns:a16="http://schemas.microsoft.com/office/drawing/2014/main" id="{11FF232E-C0CD-3165-2B98-B326B7A7858C}"/>
                </a:ext>
              </a:extLst>
            </p:cNvPr>
            <p:cNvCxnSpPr>
              <a:cxnSpLocks/>
            </p:cNvCxnSpPr>
            <p:nvPr/>
          </p:nvCxnSpPr>
          <p:spPr>
            <a:xfrm>
              <a:off x="3852048" y="1936741"/>
              <a:ext cx="1816771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線矢印コネクタ 3">
              <a:extLst>
                <a:ext uri="{FF2B5EF4-FFF2-40B4-BE49-F238E27FC236}">
                  <a16:creationId xmlns:a16="http://schemas.microsoft.com/office/drawing/2014/main" id="{C0806D7A-E6D3-ABF0-D164-E1F51A7497C4}"/>
                </a:ext>
              </a:extLst>
            </p:cNvPr>
            <p:cNvCxnSpPr>
              <a:cxnSpLocks/>
            </p:cNvCxnSpPr>
            <p:nvPr/>
          </p:nvCxnSpPr>
          <p:spPr>
            <a:xfrm>
              <a:off x="5939003" y="1936741"/>
              <a:ext cx="412836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ADD2761E-F1BC-3360-F310-9FFB5F6EE460}"/>
                </a:ext>
              </a:extLst>
            </p:cNvPr>
            <p:cNvSpPr/>
            <p:nvPr/>
          </p:nvSpPr>
          <p:spPr>
            <a:xfrm>
              <a:off x="2355864" y="1571052"/>
              <a:ext cx="1084040" cy="2853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Timing Unit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B77569E8-1B7C-172B-5B83-D532F99F0462}"/>
                </a:ext>
              </a:extLst>
            </p:cNvPr>
            <p:cNvSpPr/>
            <p:nvPr/>
          </p:nvSpPr>
          <p:spPr>
            <a:xfrm>
              <a:off x="2355864" y="2017067"/>
              <a:ext cx="1084040" cy="2853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Timing Unit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D71510D-DAF4-DC23-EDCE-59FD51C582F8}"/>
                </a:ext>
              </a:extLst>
            </p:cNvPr>
            <p:cNvSpPr/>
            <p:nvPr/>
          </p:nvSpPr>
          <p:spPr>
            <a:xfrm>
              <a:off x="3757197" y="1571052"/>
              <a:ext cx="745684" cy="73138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Path</a:t>
              </a:r>
            </a:p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merger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2FE1B3CE-2E03-D415-5660-9B62AEE361AF}"/>
                </a:ext>
              </a:extLst>
            </p:cNvPr>
            <p:cNvSpPr/>
            <p:nvPr/>
          </p:nvSpPr>
          <p:spPr>
            <a:xfrm>
              <a:off x="4709624" y="1713735"/>
              <a:ext cx="745684" cy="446015"/>
            </a:xfrm>
            <a:prstGeom prst="rect">
              <a:avLst/>
            </a:prstGeom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Delay</a:t>
              </a:r>
              <a:endParaRPr lang="en-US" altLang="ja-JP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ADEBCB1C-6074-15DD-B34F-54EC78CEBB83}"/>
                </a:ext>
              </a:extLst>
            </p:cNvPr>
            <p:cNvSpPr/>
            <p:nvPr/>
          </p:nvSpPr>
          <p:spPr>
            <a:xfrm>
              <a:off x="6677563" y="1713734"/>
              <a:ext cx="1084040" cy="446015"/>
            </a:xfrm>
            <a:prstGeom prst="rect">
              <a:avLst/>
            </a:prstGeom>
            <a:solidFill>
              <a:schemeClr val="lt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Delimiter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inserter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CA5026AF-57B4-1DD4-50B3-4B6E2ACBA632}"/>
                </a:ext>
              </a:extLst>
            </p:cNvPr>
            <p:cNvSpPr/>
            <p:nvPr/>
          </p:nvSpPr>
          <p:spPr>
            <a:xfrm>
              <a:off x="8840297" y="1713734"/>
              <a:ext cx="745684" cy="446015"/>
            </a:xfrm>
            <a:prstGeom prst="rect">
              <a:avLst/>
            </a:prstGeom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TOT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filter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83697C63-96DC-B1D9-1F25-6B9C800F43AC}"/>
                </a:ext>
              </a:extLst>
            </p:cNvPr>
            <p:cNvCxnSpPr>
              <a:cxnSpLocks/>
            </p:cNvCxnSpPr>
            <p:nvPr/>
          </p:nvCxnSpPr>
          <p:spPr>
            <a:xfrm>
              <a:off x="3422272" y="2183591"/>
              <a:ext cx="32596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1E79A886-2977-8597-54A3-697AFF241E68}"/>
                </a:ext>
              </a:extLst>
            </p:cNvPr>
            <p:cNvCxnSpPr>
              <a:cxnSpLocks/>
            </p:cNvCxnSpPr>
            <p:nvPr/>
          </p:nvCxnSpPr>
          <p:spPr>
            <a:xfrm>
              <a:off x="3441850" y="1715133"/>
              <a:ext cx="30638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8585C7DB-A6FD-7503-F553-AE33EE2907A3}"/>
                </a:ext>
              </a:extLst>
            </p:cNvPr>
            <p:cNvSpPr txBox="1"/>
            <p:nvPr/>
          </p:nvSpPr>
          <p:spPr>
            <a:xfrm>
              <a:off x="2247737" y="1256320"/>
              <a:ext cx="13002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Leading edge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9B67ED0E-544E-2360-968F-FDD807D43374}"/>
                </a:ext>
              </a:extLst>
            </p:cNvPr>
            <p:cNvSpPr txBox="1"/>
            <p:nvPr/>
          </p:nvSpPr>
          <p:spPr>
            <a:xfrm>
              <a:off x="2247737" y="2340168"/>
              <a:ext cx="13002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Trailing edge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44E13442-040F-BCCF-A083-29B668E1531B}"/>
                </a:ext>
              </a:extLst>
            </p:cNvPr>
            <p:cNvSpPr txBox="1"/>
            <p:nvPr/>
          </p:nvSpPr>
          <p:spPr>
            <a:xfrm>
              <a:off x="3748238" y="2372199"/>
              <a:ext cx="20772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Data path merging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6DF4639A-9CC4-6112-7DD1-11D71E41EE28}"/>
                </a:ext>
              </a:extLst>
            </p:cNvPr>
            <p:cNvCxnSpPr/>
            <p:nvPr/>
          </p:nvCxnSpPr>
          <p:spPr>
            <a:xfrm>
              <a:off x="1703931" y="1713734"/>
              <a:ext cx="65193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4872C625-4815-3BF1-B3D9-559455CFDEF0}"/>
                </a:ext>
              </a:extLst>
            </p:cNvPr>
            <p:cNvCxnSpPr>
              <a:cxnSpLocks/>
            </p:cNvCxnSpPr>
            <p:nvPr/>
          </p:nvCxnSpPr>
          <p:spPr>
            <a:xfrm>
              <a:off x="2080888" y="2159749"/>
              <a:ext cx="27497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36EB434B-7487-F920-186D-1CBB0DB81E7A}"/>
                </a:ext>
              </a:extLst>
            </p:cNvPr>
            <p:cNvCxnSpPr>
              <a:cxnSpLocks/>
            </p:cNvCxnSpPr>
            <p:nvPr/>
          </p:nvCxnSpPr>
          <p:spPr>
            <a:xfrm>
              <a:off x="2080888" y="1713734"/>
              <a:ext cx="0" cy="446015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D8C9758E-A5B2-5C2C-3178-7C52C0B9C9AA}"/>
                </a:ext>
              </a:extLst>
            </p:cNvPr>
            <p:cNvSpPr txBox="1"/>
            <p:nvPr/>
          </p:nvSpPr>
          <p:spPr>
            <a:xfrm>
              <a:off x="1287522" y="1352228"/>
              <a:ext cx="923335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Hit signal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A49C8592-BEA7-2080-DE54-6DC701BC847E}"/>
                </a:ext>
              </a:extLst>
            </p:cNvPr>
            <p:cNvSpPr txBox="1"/>
            <p:nvPr/>
          </p:nvSpPr>
          <p:spPr>
            <a:xfrm>
              <a:off x="3852048" y="1126948"/>
              <a:ext cx="30240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 a channel</a:t>
              </a:r>
              <a:endParaRPr kumimoji="1" lang="ja-JP" altLang="en-US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A788B8BC-2C25-2A28-0481-655969752950}"/>
                </a:ext>
              </a:extLst>
            </p:cNvPr>
            <p:cNvCxnSpPr>
              <a:cxnSpLocks/>
            </p:cNvCxnSpPr>
            <p:nvPr/>
          </p:nvCxnSpPr>
          <p:spPr>
            <a:xfrm>
              <a:off x="7219583" y="793001"/>
              <a:ext cx="0" cy="92073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十字形 21">
              <a:extLst>
                <a:ext uri="{FF2B5EF4-FFF2-40B4-BE49-F238E27FC236}">
                  <a16:creationId xmlns:a16="http://schemas.microsoft.com/office/drawing/2014/main" id="{E5D1A9C7-AF39-AA52-CB61-940736C2966A}"/>
                </a:ext>
              </a:extLst>
            </p:cNvPr>
            <p:cNvSpPr/>
            <p:nvPr/>
          </p:nvSpPr>
          <p:spPr>
            <a:xfrm>
              <a:off x="6355527" y="1856420"/>
              <a:ext cx="162860" cy="176172"/>
            </a:xfrm>
            <a:prstGeom prst="plus">
              <a:avLst>
                <a:gd name="adj" fmla="val 33773"/>
              </a:avLst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2A6171FE-BF47-FF2A-CEBB-F5ADC53ECD54}"/>
                </a:ext>
              </a:extLst>
            </p:cNvPr>
            <p:cNvCxnSpPr>
              <a:cxnSpLocks/>
            </p:cNvCxnSpPr>
            <p:nvPr/>
          </p:nvCxnSpPr>
          <p:spPr>
            <a:xfrm>
              <a:off x="6436957" y="639237"/>
              <a:ext cx="0" cy="117652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F33E62CF-2D60-AD0B-3E9A-2E27D7EC91A7}"/>
                </a:ext>
              </a:extLst>
            </p:cNvPr>
            <p:cNvGrpSpPr/>
            <p:nvPr/>
          </p:nvGrpSpPr>
          <p:grpSpPr>
            <a:xfrm>
              <a:off x="7549851" y="2077815"/>
              <a:ext cx="292476" cy="208029"/>
              <a:chOff x="6076950" y="1343025"/>
              <a:chExt cx="616011" cy="438150"/>
            </a:xfrm>
          </p:grpSpPr>
          <p:sp>
            <p:nvSpPr>
              <p:cNvPr id="25" name="ハート 24">
                <a:extLst>
                  <a:ext uri="{FF2B5EF4-FFF2-40B4-BE49-F238E27FC236}">
                    <a16:creationId xmlns:a16="http://schemas.microsoft.com/office/drawing/2014/main" id="{159D5F7C-177E-8BED-7048-1B897F0F916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6" name="グループ化 25">
                <a:extLst>
                  <a:ext uri="{FF2B5EF4-FFF2-40B4-BE49-F238E27FC236}">
                    <a16:creationId xmlns:a16="http://schemas.microsoft.com/office/drawing/2014/main" id="{DA434EA9-EF09-495A-A45D-E7BE8911751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27" name="直線コネクタ 26">
                  <a:extLst>
                    <a:ext uri="{FF2B5EF4-FFF2-40B4-BE49-F238E27FC236}">
                      <a16:creationId xmlns:a16="http://schemas.microsoft.com/office/drawing/2014/main" id="{15C16C4C-CC2D-8A91-D82F-00A4FE2AD49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28" name="直線コネクタ 27">
                  <a:extLst>
                    <a:ext uri="{FF2B5EF4-FFF2-40B4-BE49-F238E27FC236}">
                      <a16:creationId xmlns:a16="http://schemas.microsoft.com/office/drawing/2014/main" id="{7F470BAC-6C2B-0815-353A-68FB60B17C0B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29" name="直線コネクタ 28">
                  <a:extLst>
                    <a:ext uri="{FF2B5EF4-FFF2-40B4-BE49-F238E27FC236}">
                      <a16:creationId xmlns:a16="http://schemas.microsoft.com/office/drawing/2014/main" id="{A3ECC180-7D6C-0BB5-B0EB-15BFC847BC51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C60AADC3-1518-8468-407A-1E29D40D63AC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1" name="直線コネクタ 30">
                  <a:extLst>
                    <a:ext uri="{FF2B5EF4-FFF2-40B4-BE49-F238E27FC236}">
                      <a16:creationId xmlns:a16="http://schemas.microsoft.com/office/drawing/2014/main" id="{5FED4BFA-7EF4-74B3-6287-A4815D6C197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37798707-4F3E-63AC-2567-EB1AA9A5B63E}"/>
                </a:ext>
              </a:extLst>
            </p:cNvPr>
            <p:cNvSpPr/>
            <p:nvPr/>
          </p:nvSpPr>
          <p:spPr>
            <a:xfrm>
              <a:off x="7925804" y="1707038"/>
              <a:ext cx="745684" cy="446015"/>
            </a:xfrm>
            <a:prstGeom prst="rect">
              <a:avLst/>
            </a:prstGeom>
            <a:solidFill>
              <a:schemeClr val="bg1"/>
            </a:solidFill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Paring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028B9C00-1250-2F57-0EAF-D2D1589ACB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49868" y="1791958"/>
              <a:ext cx="289135" cy="14478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A1EB6D3C-1D58-BA1E-57F6-F94BA642DF26}"/>
                </a:ext>
              </a:extLst>
            </p:cNvPr>
            <p:cNvCxnSpPr>
              <a:cxnSpLocks/>
            </p:cNvCxnSpPr>
            <p:nvPr/>
          </p:nvCxnSpPr>
          <p:spPr>
            <a:xfrm>
              <a:off x="5816108" y="781235"/>
              <a:ext cx="0" cy="872896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39A74BCA-FD07-CAE8-2D0B-4C2018B62D27}"/>
                </a:ext>
              </a:extLst>
            </p:cNvPr>
            <p:cNvSpPr txBox="1"/>
            <p:nvPr/>
          </p:nvSpPr>
          <p:spPr>
            <a:xfrm>
              <a:off x="4149774" y="634848"/>
              <a:ext cx="13304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Trigger</a:t>
              </a: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gate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9DF55C3A-7BDA-A11C-DF00-EF9DEF5EB161}"/>
                </a:ext>
              </a:extLst>
            </p:cNvPr>
            <p:cNvSpPr txBox="1"/>
            <p:nvPr/>
          </p:nvSpPr>
          <p:spPr>
            <a:xfrm>
              <a:off x="4861258" y="1459004"/>
              <a:ext cx="453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2us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73B9D085-F44B-02D4-9D63-AFBA3512AC3F}"/>
                </a:ext>
              </a:extLst>
            </p:cNvPr>
            <p:cNvSpPr txBox="1"/>
            <p:nvPr/>
          </p:nvSpPr>
          <p:spPr>
            <a:xfrm>
              <a:off x="5906941" y="317371"/>
              <a:ext cx="1060032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16-bit fine-scale timestamp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10B88252-1773-AC71-7D0E-641CF3CD7CBF}"/>
                </a:ext>
              </a:extLst>
            </p:cNvPr>
            <p:cNvSpPr txBox="1"/>
            <p:nvPr/>
          </p:nvSpPr>
          <p:spPr>
            <a:xfrm>
              <a:off x="7627789" y="649098"/>
              <a:ext cx="931464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Delimiter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147AD6BD-98E2-C290-4DC5-E88153D9C53C}"/>
                </a:ext>
              </a:extLst>
            </p:cNvPr>
            <p:cNvCxnSpPr>
              <a:cxnSpLocks/>
            </p:cNvCxnSpPr>
            <p:nvPr/>
          </p:nvCxnSpPr>
          <p:spPr>
            <a:xfrm>
              <a:off x="5364095" y="793001"/>
              <a:ext cx="46134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矢印コネクタ 45">
              <a:extLst>
                <a:ext uri="{FF2B5EF4-FFF2-40B4-BE49-F238E27FC236}">
                  <a16:creationId xmlns:a16="http://schemas.microsoft.com/office/drawing/2014/main" id="{D0EEF226-F8C4-9D27-9659-36F71AB9FA01}"/>
                </a:ext>
              </a:extLst>
            </p:cNvPr>
            <p:cNvCxnSpPr>
              <a:cxnSpLocks/>
            </p:cNvCxnSpPr>
            <p:nvPr/>
          </p:nvCxnSpPr>
          <p:spPr>
            <a:xfrm>
              <a:off x="7207845" y="797369"/>
              <a:ext cx="46134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409129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DC4A5BB-80F5-C2AA-6486-E4CBB2DD2F97}"/>
              </a:ext>
            </a:extLst>
          </p:cNvPr>
          <p:cNvSpPr/>
          <p:nvPr/>
        </p:nvSpPr>
        <p:spPr>
          <a:xfrm>
            <a:off x="1221240" y="873904"/>
            <a:ext cx="1465233" cy="2668039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523AA23-8017-B8EC-DFFE-DC1B55B85B23}"/>
              </a:ext>
            </a:extLst>
          </p:cNvPr>
          <p:cNvSpPr/>
          <p:nvPr/>
        </p:nvSpPr>
        <p:spPr>
          <a:xfrm>
            <a:off x="5352719" y="1177548"/>
            <a:ext cx="761175" cy="2251900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merger</a:t>
            </a: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3701CDFE-51DE-B764-CCED-F20F6A5F3EE6}"/>
              </a:ext>
            </a:extLst>
          </p:cNvPr>
          <p:cNvGrpSpPr/>
          <p:nvPr/>
        </p:nvGrpSpPr>
        <p:grpSpPr>
          <a:xfrm>
            <a:off x="3415635" y="1183127"/>
            <a:ext cx="1421744" cy="2246321"/>
            <a:chOff x="3475637" y="1183127"/>
            <a:chExt cx="1576711" cy="2246321"/>
          </a:xfrm>
        </p:grpSpPr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4CA66553-224C-4F3B-75E3-B411A8330090}"/>
                </a:ext>
              </a:extLst>
            </p:cNvPr>
            <p:cNvSpPr/>
            <p:nvPr/>
          </p:nvSpPr>
          <p:spPr>
            <a:xfrm>
              <a:off x="3475637" y="1766136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33BC93F3-BF9B-1323-E182-1736E534C48A}"/>
                </a:ext>
              </a:extLst>
            </p:cNvPr>
            <p:cNvSpPr/>
            <p:nvPr/>
          </p:nvSpPr>
          <p:spPr>
            <a:xfrm>
              <a:off x="3475637" y="1183127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D39B7926-D878-8050-4598-AD91EC2F480F}"/>
                </a:ext>
              </a:extLst>
            </p:cNvPr>
            <p:cNvSpPr/>
            <p:nvPr/>
          </p:nvSpPr>
          <p:spPr>
            <a:xfrm>
              <a:off x="3475637" y="2963534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9E651B87-FE79-E2D7-7716-6326E44D5881}"/>
                </a:ext>
              </a:extLst>
            </p:cNvPr>
            <p:cNvSpPr/>
            <p:nvPr/>
          </p:nvSpPr>
          <p:spPr>
            <a:xfrm>
              <a:off x="3475637" y="2353486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</p:grp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3A5E51C-33DD-5B6E-D716-4F73EB312335}"/>
              </a:ext>
            </a:extLst>
          </p:cNvPr>
          <p:cNvSpPr/>
          <p:nvPr/>
        </p:nvSpPr>
        <p:spPr>
          <a:xfrm>
            <a:off x="7354220" y="2020793"/>
            <a:ext cx="1261536" cy="637078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(SiTCP-XG)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64BDCE0-668E-613D-0513-0366A6DA7EF4}"/>
              </a:ext>
            </a:extLst>
          </p:cNvPr>
          <p:cNvSpPr txBox="1"/>
          <p:nvPr/>
        </p:nvSpPr>
        <p:spPr>
          <a:xfrm>
            <a:off x="2082576" y="731130"/>
            <a:ext cx="1269105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ODP</a:t>
            </a:r>
            <a:r>
              <a:rPr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kumimoji="1"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block</a:t>
            </a:r>
            <a:endParaRPr kumimoji="1" lang="ja-JP" altLang="en-US" sz="1600" dirty="0"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BC3AFF18-D686-FCD8-392D-8C593B2DCB43}"/>
              </a:ext>
            </a:extLst>
          </p:cNvPr>
          <p:cNvCxnSpPr>
            <a:cxnSpLocks/>
          </p:cNvCxnSpPr>
          <p:nvPr/>
        </p:nvCxnSpPr>
        <p:spPr>
          <a:xfrm>
            <a:off x="2240918" y="30930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3E9A0F68-FAFC-8FD5-B864-40760A4645CA}"/>
              </a:ext>
            </a:extLst>
          </p:cNvPr>
          <p:cNvCxnSpPr>
            <a:cxnSpLocks/>
          </p:cNvCxnSpPr>
          <p:nvPr/>
        </p:nvCxnSpPr>
        <p:spPr>
          <a:xfrm>
            <a:off x="2240918" y="32136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31B111A5-7CFB-04D8-E9DC-07FE1C7F2E69}"/>
              </a:ext>
            </a:extLst>
          </p:cNvPr>
          <p:cNvCxnSpPr>
            <a:cxnSpLocks/>
          </p:cNvCxnSpPr>
          <p:nvPr/>
        </p:nvCxnSpPr>
        <p:spPr>
          <a:xfrm>
            <a:off x="2240918" y="33229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3F67BF08-2E44-EE3F-0DCC-D51CDF12EB0A}"/>
              </a:ext>
            </a:extLst>
          </p:cNvPr>
          <p:cNvCxnSpPr>
            <a:cxnSpLocks/>
          </p:cNvCxnSpPr>
          <p:nvPr/>
        </p:nvCxnSpPr>
        <p:spPr>
          <a:xfrm>
            <a:off x="2250341" y="25088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3C733251-1F0C-DBB8-FEA2-B0E0277D5D77}"/>
              </a:ext>
            </a:extLst>
          </p:cNvPr>
          <p:cNvCxnSpPr>
            <a:cxnSpLocks/>
          </p:cNvCxnSpPr>
          <p:nvPr/>
        </p:nvCxnSpPr>
        <p:spPr>
          <a:xfrm>
            <a:off x="2250341" y="26294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9CF1F5B2-8337-AC96-40CF-C7E5EC7BEF91}"/>
              </a:ext>
            </a:extLst>
          </p:cNvPr>
          <p:cNvCxnSpPr>
            <a:cxnSpLocks/>
          </p:cNvCxnSpPr>
          <p:nvPr/>
        </p:nvCxnSpPr>
        <p:spPr>
          <a:xfrm>
            <a:off x="2250341" y="27387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6B4B8731-05B1-257A-4A88-3BB6D4913D19}"/>
              </a:ext>
            </a:extLst>
          </p:cNvPr>
          <p:cNvCxnSpPr>
            <a:cxnSpLocks/>
          </p:cNvCxnSpPr>
          <p:nvPr/>
        </p:nvCxnSpPr>
        <p:spPr>
          <a:xfrm>
            <a:off x="2259764" y="19119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C17F9B2B-EB10-E892-B836-6C6557AB2339}"/>
              </a:ext>
            </a:extLst>
          </p:cNvPr>
          <p:cNvCxnSpPr>
            <a:cxnSpLocks/>
          </p:cNvCxnSpPr>
          <p:nvPr/>
        </p:nvCxnSpPr>
        <p:spPr>
          <a:xfrm>
            <a:off x="2259764" y="20325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9D6AB186-B088-9452-CE4A-6EB49AC0066F}"/>
              </a:ext>
            </a:extLst>
          </p:cNvPr>
          <p:cNvCxnSpPr>
            <a:cxnSpLocks/>
          </p:cNvCxnSpPr>
          <p:nvPr/>
        </p:nvCxnSpPr>
        <p:spPr>
          <a:xfrm>
            <a:off x="2259764" y="21418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B95F461E-63D3-87CE-4FA6-05C0CCC3508C}"/>
              </a:ext>
            </a:extLst>
          </p:cNvPr>
          <p:cNvCxnSpPr>
            <a:cxnSpLocks/>
          </p:cNvCxnSpPr>
          <p:nvPr/>
        </p:nvCxnSpPr>
        <p:spPr>
          <a:xfrm>
            <a:off x="2240918" y="13467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804BBE73-9BBB-DD2E-DE0B-79CDBE08B15F}"/>
              </a:ext>
            </a:extLst>
          </p:cNvPr>
          <p:cNvCxnSpPr>
            <a:cxnSpLocks/>
          </p:cNvCxnSpPr>
          <p:nvPr/>
        </p:nvCxnSpPr>
        <p:spPr>
          <a:xfrm>
            <a:off x="2240918" y="14674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AE9428C5-5F98-085F-3495-9B5AB6FBD80A}"/>
              </a:ext>
            </a:extLst>
          </p:cNvPr>
          <p:cNvCxnSpPr>
            <a:cxnSpLocks/>
          </p:cNvCxnSpPr>
          <p:nvPr/>
        </p:nvCxnSpPr>
        <p:spPr>
          <a:xfrm>
            <a:off x="2240918" y="157672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D19B8B5F-1D19-F1EB-2688-AEC5ABCF2E26}"/>
              </a:ext>
            </a:extLst>
          </p:cNvPr>
          <p:cNvCxnSpPr>
            <a:cxnSpLocks/>
          </p:cNvCxnSpPr>
          <p:nvPr/>
        </p:nvCxnSpPr>
        <p:spPr>
          <a:xfrm>
            <a:off x="4862970" y="146741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ABF508B8-4122-4AD8-FF61-13BA478A3BD3}"/>
              </a:ext>
            </a:extLst>
          </p:cNvPr>
          <p:cNvCxnSpPr>
            <a:cxnSpLocks/>
          </p:cNvCxnSpPr>
          <p:nvPr/>
        </p:nvCxnSpPr>
        <p:spPr>
          <a:xfrm>
            <a:off x="4862970" y="203256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1A04F1C5-0935-605C-10D3-568732B735B3}"/>
              </a:ext>
            </a:extLst>
          </p:cNvPr>
          <p:cNvCxnSpPr>
            <a:cxnSpLocks/>
          </p:cNvCxnSpPr>
          <p:nvPr/>
        </p:nvCxnSpPr>
        <p:spPr>
          <a:xfrm>
            <a:off x="4862970" y="262946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7A43BB91-7B44-75C1-1138-60BE2B654C92}"/>
              </a:ext>
            </a:extLst>
          </p:cNvPr>
          <p:cNvCxnSpPr>
            <a:cxnSpLocks/>
          </p:cNvCxnSpPr>
          <p:nvPr/>
        </p:nvCxnSpPr>
        <p:spPr>
          <a:xfrm>
            <a:off x="4862970" y="3220007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164B7386-5901-27FD-432D-CBFCAFE6AD48}"/>
              </a:ext>
            </a:extLst>
          </p:cNvPr>
          <p:cNvCxnSpPr>
            <a:cxnSpLocks/>
          </p:cNvCxnSpPr>
          <p:nvPr/>
        </p:nvCxnSpPr>
        <p:spPr>
          <a:xfrm>
            <a:off x="6198133" y="2335617"/>
            <a:ext cx="106809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0138C05E-738D-F0F7-BBB0-37F8B7375264}"/>
              </a:ext>
            </a:extLst>
          </p:cNvPr>
          <p:cNvSpPr/>
          <p:nvPr/>
        </p:nvSpPr>
        <p:spPr>
          <a:xfrm>
            <a:off x="3028003" y="1291018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DE03FF28-690D-5CCE-D020-02C2AE2FB974}"/>
              </a:ext>
            </a:extLst>
          </p:cNvPr>
          <p:cNvSpPr/>
          <p:nvPr/>
        </p:nvSpPr>
        <p:spPr>
          <a:xfrm>
            <a:off x="3028003" y="1407702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19DC55B6-AB53-B19B-37A3-BACA7DF2DD1E}"/>
              </a:ext>
            </a:extLst>
          </p:cNvPr>
          <p:cNvSpPr/>
          <p:nvPr/>
        </p:nvSpPr>
        <p:spPr>
          <a:xfrm>
            <a:off x="3028003" y="1524090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05CDD49B-2C37-E0FD-6742-BD0F18F8A509}"/>
              </a:ext>
            </a:extLst>
          </p:cNvPr>
          <p:cNvSpPr/>
          <p:nvPr/>
        </p:nvSpPr>
        <p:spPr>
          <a:xfrm>
            <a:off x="3028003" y="1848440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11EC148F-0D46-C6B5-9AEC-D7E8B56AE123}"/>
              </a:ext>
            </a:extLst>
          </p:cNvPr>
          <p:cNvSpPr/>
          <p:nvPr/>
        </p:nvSpPr>
        <p:spPr>
          <a:xfrm>
            <a:off x="3028003" y="1965124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2F42D3C5-F4BD-EF9D-165F-B179C06DD14A}"/>
              </a:ext>
            </a:extLst>
          </p:cNvPr>
          <p:cNvSpPr/>
          <p:nvPr/>
        </p:nvSpPr>
        <p:spPr>
          <a:xfrm>
            <a:off x="3028003" y="2081512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D131CEE7-B16B-F103-5A2E-B3C64C398D54}"/>
              </a:ext>
            </a:extLst>
          </p:cNvPr>
          <p:cNvSpPr/>
          <p:nvPr/>
        </p:nvSpPr>
        <p:spPr>
          <a:xfrm>
            <a:off x="3029135" y="2455473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D32E637C-EE78-ECBA-287A-83749D262AFD}"/>
              </a:ext>
            </a:extLst>
          </p:cNvPr>
          <p:cNvSpPr/>
          <p:nvPr/>
        </p:nvSpPr>
        <p:spPr>
          <a:xfrm>
            <a:off x="3029135" y="2572157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EEEB99CB-49E4-75DA-FAE8-2453BFBCA6F3}"/>
              </a:ext>
            </a:extLst>
          </p:cNvPr>
          <p:cNvSpPr/>
          <p:nvPr/>
        </p:nvSpPr>
        <p:spPr>
          <a:xfrm>
            <a:off x="3029135" y="2688545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0FFCD295-0278-9B28-17CD-B4AF48F9DA3F}"/>
              </a:ext>
            </a:extLst>
          </p:cNvPr>
          <p:cNvSpPr/>
          <p:nvPr/>
        </p:nvSpPr>
        <p:spPr>
          <a:xfrm>
            <a:off x="3028003" y="3038394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BECC35EF-1E92-06B7-2066-66FFBAD0F34B}"/>
              </a:ext>
            </a:extLst>
          </p:cNvPr>
          <p:cNvSpPr/>
          <p:nvPr/>
        </p:nvSpPr>
        <p:spPr>
          <a:xfrm>
            <a:off x="3028003" y="3155078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0028DC97-0B78-F6EF-28E1-ACE90A9ABF0E}"/>
              </a:ext>
            </a:extLst>
          </p:cNvPr>
          <p:cNvSpPr/>
          <p:nvPr/>
        </p:nvSpPr>
        <p:spPr>
          <a:xfrm>
            <a:off x="3028003" y="3271466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ABEC0DDB-AA6A-A1E0-A00D-5980BE76CA57}"/>
              </a:ext>
            </a:extLst>
          </p:cNvPr>
          <p:cNvSpPr/>
          <p:nvPr/>
        </p:nvSpPr>
        <p:spPr>
          <a:xfrm>
            <a:off x="4757241" y="1368651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57B38B95-3F12-CCFE-C753-F373121768B0}"/>
              </a:ext>
            </a:extLst>
          </p:cNvPr>
          <p:cNvSpPr/>
          <p:nvPr/>
        </p:nvSpPr>
        <p:spPr>
          <a:xfrm>
            <a:off x="4764306" y="1941863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542EE453-F85F-00FB-912E-E93CF5B42BC0}"/>
              </a:ext>
            </a:extLst>
          </p:cNvPr>
          <p:cNvSpPr/>
          <p:nvPr/>
        </p:nvSpPr>
        <p:spPr>
          <a:xfrm>
            <a:off x="4756313" y="2546089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094B5AF2-9045-5084-A709-61C0EAF1E7A5}"/>
              </a:ext>
            </a:extLst>
          </p:cNvPr>
          <p:cNvSpPr/>
          <p:nvPr/>
        </p:nvSpPr>
        <p:spPr>
          <a:xfrm>
            <a:off x="4756313" y="3142988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0AAC6433-BB6F-FA5C-63EA-6F9A2F63DEAC}"/>
              </a:ext>
            </a:extLst>
          </p:cNvPr>
          <p:cNvSpPr/>
          <p:nvPr/>
        </p:nvSpPr>
        <p:spPr>
          <a:xfrm>
            <a:off x="6033547" y="2182041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E6F561CD-9F69-A9FA-A3E8-FC613E1F4BE1}"/>
              </a:ext>
            </a:extLst>
          </p:cNvPr>
          <p:cNvSpPr/>
          <p:nvPr/>
        </p:nvSpPr>
        <p:spPr>
          <a:xfrm>
            <a:off x="6803971" y="2190555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835143E6-9990-DC37-30F3-F2C1277E8C72}"/>
              </a:ext>
            </a:extLst>
          </p:cNvPr>
          <p:cNvSpPr/>
          <p:nvPr/>
        </p:nvSpPr>
        <p:spPr>
          <a:xfrm>
            <a:off x="6627537" y="1230239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D59DB83E-7297-5C38-03E1-B13F47AF8AB8}"/>
              </a:ext>
            </a:extLst>
          </p:cNvPr>
          <p:cNvSpPr txBox="1"/>
          <p:nvPr/>
        </p:nvSpPr>
        <p:spPr>
          <a:xfrm>
            <a:off x="6924619" y="1205305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1" lang="en-US" altLang="ja-JP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: FIFO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9F91B23E-B03D-C8F1-4516-625B47D53A7C}"/>
              </a:ext>
            </a:extLst>
          </p:cNvPr>
          <p:cNvGrpSpPr/>
          <p:nvPr/>
        </p:nvGrpSpPr>
        <p:grpSpPr>
          <a:xfrm>
            <a:off x="1392466" y="1752579"/>
            <a:ext cx="789855" cy="467596"/>
            <a:chOff x="4529553" y="894976"/>
            <a:chExt cx="2918997" cy="1902841"/>
          </a:xfrm>
        </p:grpSpPr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814DCE85-3D46-0765-BA9D-9311DD09AC63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B2AEF365-30B3-3CB2-6935-5C06EF94DDFB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9D4655B5-0108-3CF0-DF84-7C1F591E4132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4" name="グループ化 53">
            <a:extLst>
              <a:ext uri="{FF2B5EF4-FFF2-40B4-BE49-F238E27FC236}">
                <a16:creationId xmlns:a16="http://schemas.microsoft.com/office/drawing/2014/main" id="{2AFF36E3-E6C3-6724-EA2C-2CE3B1E12625}"/>
              </a:ext>
            </a:extLst>
          </p:cNvPr>
          <p:cNvGrpSpPr/>
          <p:nvPr/>
        </p:nvGrpSpPr>
        <p:grpSpPr>
          <a:xfrm>
            <a:off x="1392466" y="1172854"/>
            <a:ext cx="789855" cy="467596"/>
            <a:chOff x="4529553" y="894976"/>
            <a:chExt cx="2918997" cy="1902841"/>
          </a:xfrm>
        </p:grpSpPr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56DD8FFC-DCF7-4DDF-AA81-32D3D14FB149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9B12456F-B812-B733-4977-803676A0DB68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正方形/長方形 56">
              <a:extLst>
                <a:ext uri="{FF2B5EF4-FFF2-40B4-BE49-F238E27FC236}">
                  <a16:creationId xmlns:a16="http://schemas.microsoft.com/office/drawing/2014/main" id="{B535776D-9CDF-E381-4B74-31A762BD2DD2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8" name="グループ化 57">
            <a:extLst>
              <a:ext uri="{FF2B5EF4-FFF2-40B4-BE49-F238E27FC236}">
                <a16:creationId xmlns:a16="http://schemas.microsoft.com/office/drawing/2014/main" id="{8EC5EEEB-C4EC-B7B1-2EB3-60C44C3E0591}"/>
              </a:ext>
            </a:extLst>
          </p:cNvPr>
          <p:cNvGrpSpPr/>
          <p:nvPr/>
        </p:nvGrpSpPr>
        <p:grpSpPr>
          <a:xfrm>
            <a:off x="1388292" y="2924139"/>
            <a:ext cx="789855" cy="467596"/>
            <a:chOff x="4529553" y="894976"/>
            <a:chExt cx="2918997" cy="1902841"/>
          </a:xfrm>
        </p:grpSpPr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E5D99FFD-EEB6-C4BB-90EC-EE1C4E568731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8AB32FA0-CF92-AAAE-6649-137C41497029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D7302963-893D-17FE-72A4-E38681231B83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2" name="グループ化 61">
            <a:extLst>
              <a:ext uri="{FF2B5EF4-FFF2-40B4-BE49-F238E27FC236}">
                <a16:creationId xmlns:a16="http://schemas.microsoft.com/office/drawing/2014/main" id="{31AFF710-9C4A-AA73-71CF-DA1B5077613C}"/>
              </a:ext>
            </a:extLst>
          </p:cNvPr>
          <p:cNvGrpSpPr/>
          <p:nvPr/>
        </p:nvGrpSpPr>
        <p:grpSpPr>
          <a:xfrm>
            <a:off x="1388292" y="2344414"/>
            <a:ext cx="789855" cy="467596"/>
            <a:chOff x="4529553" y="894976"/>
            <a:chExt cx="2918997" cy="1902841"/>
          </a:xfrm>
        </p:grpSpPr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843707E6-C32A-067F-C5F4-104109B95CCD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" name="正方形/長方形 63">
              <a:extLst>
                <a:ext uri="{FF2B5EF4-FFF2-40B4-BE49-F238E27FC236}">
                  <a16:creationId xmlns:a16="http://schemas.microsoft.com/office/drawing/2014/main" id="{BC9B5355-55D3-A66A-AA89-95A23EFCA5CA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正方形/長方形 64">
              <a:extLst>
                <a:ext uri="{FF2B5EF4-FFF2-40B4-BE49-F238E27FC236}">
                  <a16:creationId xmlns:a16="http://schemas.microsoft.com/office/drawing/2014/main" id="{D2824743-7CD9-4EBD-0754-AB59287A79AB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DEB13585-EFDE-6BC8-E804-6596BC95D372}"/>
              </a:ext>
            </a:extLst>
          </p:cNvPr>
          <p:cNvSpPr txBox="1"/>
          <p:nvPr/>
        </p:nvSpPr>
        <p:spPr>
          <a:xfrm>
            <a:off x="3474109" y="823701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ja-JP" sz="14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(32-to-1)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491D634F-2ADD-403E-D486-7CD1E76B5C6A}"/>
              </a:ext>
            </a:extLst>
          </p:cNvPr>
          <p:cNvSpPr txBox="1"/>
          <p:nvPr/>
        </p:nvSpPr>
        <p:spPr>
          <a:xfrm>
            <a:off x="5081573" y="826491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ja-JP" sz="14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(4-to-1)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931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703E927B-E629-8E74-7C21-B18AC6D9C6B8}"/>
              </a:ext>
            </a:extLst>
          </p:cNvPr>
          <p:cNvCxnSpPr>
            <a:cxnSpLocks/>
          </p:cNvCxnSpPr>
          <p:nvPr/>
        </p:nvCxnSpPr>
        <p:spPr>
          <a:xfrm>
            <a:off x="765245" y="1093890"/>
            <a:ext cx="0" cy="3885765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2E668587-E918-96AC-5C26-5259943D2B40}"/>
              </a:ext>
            </a:extLst>
          </p:cNvPr>
          <p:cNvCxnSpPr>
            <a:cxnSpLocks/>
          </p:cNvCxnSpPr>
          <p:nvPr/>
        </p:nvCxnSpPr>
        <p:spPr>
          <a:xfrm flipV="1">
            <a:off x="3336212" y="1230923"/>
            <a:ext cx="0" cy="3857523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9DA7EE1D-4414-3A80-026D-8B8584F98DB7}"/>
              </a:ext>
            </a:extLst>
          </p:cNvPr>
          <p:cNvCxnSpPr>
            <a:cxnSpLocks/>
          </p:cNvCxnSpPr>
          <p:nvPr/>
        </p:nvCxnSpPr>
        <p:spPr>
          <a:xfrm flipV="1">
            <a:off x="4123294" y="1894236"/>
            <a:ext cx="0" cy="351035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DA7B1240-DAD0-8098-7934-258012D9755A}"/>
              </a:ext>
            </a:extLst>
          </p:cNvPr>
          <p:cNvCxnSpPr>
            <a:cxnSpLocks/>
          </p:cNvCxnSpPr>
          <p:nvPr/>
        </p:nvCxnSpPr>
        <p:spPr>
          <a:xfrm flipH="1">
            <a:off x="3114840" y="5404586"/>
            <a:ext cx="1008454" cy="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8F812EAC-7E85-2942-18B2-2DF41B1EFB4E}"/>
              </a:ext>
            </a:extLst>
          </p:cNvPr>
          <p:cNvCxnSpPr>
            <a:cxnSpLocks/>
          </p:cNvCxnSpPr>
          <p:nvPr/>
        </p:nvCxnSpPr>
        <p:spPr>
          <a:xfrm flipV="1">
            <a:off x="3114840" y="1894236"/>
            <a:ext cx="0" cy="351035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461A0C3B-AF15-A59A-D593-046E0F4D2367}"/>
              </a:ext>
            </a:extLst>
          </p:cNvPr>
          <p:cNvCxnSpPr/>
          <p:nvPr/>
        </p:nvCxnSpPr>
        <p:spPr>
          <a:xfrm>
            <a:off x="1868070" y="1717286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54008476-1927-A6C2-F7F1-A364879B23B8}"/>
              </a:ext>
            </a:extLst>
          </p:cNvPr>
          <p:cNvCxnSpPr/>
          <p:nvPr/>
        </p:nvCxnSpPr>
        <p:spPr>
          <a:xfrm>
            <a:off x="1876700" y="3014080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785D27AD-15E1-C331-2BF8-4F093ABB33F0}"/>
              </a:ext>
            </a:extLst>
          </p:cNvPr>
          <p:cNvSpPr/>
          <p:nvPr/>
        </p:nvSpPr>
        <p:spPr>
          <a:xfrm>
            <a:off x="5226119" y="2898511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4CE77181-B08E-4F40-CF6F-62130E75EC1A}"/>
              </a:ext>
            </a:extLst>
          </p:cNvPr>
          <p:cNvSpPr/>
          <p:nvPr/>
        </p:nvSpPr>
        <p:spPr>
          <a:xfrm>
            <a:off x="5226119" y="1514778"/>
            <a:ext cx="1232575" cy="1188009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6D231E1B-7AE5-3CE8-CFAB-E36A2D2D0374}"/>
              </a:ext>
            </a:extLst>
          </p:cNvPr>
          <p:cNvSpPr/>
          <p:nvPr/>
        </p:nvSpPr>
        <p:spPr>
          <a:xfrm>
            <a:off x="5216530" y="3710543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F0D9B10A-875B-02E5-A485-F8BADAE4944E}"/>
              </a:ext>
            </a:extLst>
          </p:cNvPr>
          <p:cNvSpPr/>
          <p:nvPr/>
        </p:nvSpPr>
        <p:spPr>
          <a:xfrm rot="16200000">
            <a:off x="5441517" y="3030610"/>
            <a:ext cx="3645490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 merger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5FB98DBE-F6E7-367A-A9B8-8F31A4B6C7A2}"/>
              </a:ext>
            </a:extLst>
          </p:cNvPr>
          <p:cNvCxnSpPr>
            <a:cxnSpLocks/>
          </p:cNvCxnSpPr>
          <p:nvPr/>
        </p:nvCxnSpPr>
        <p:spPr>
          <a:xfrm>
            <a:off x="6458694" y="2420464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293451D7-25D2-D813-415D-9BB2A6EEF7D7}"/>
              </a:ext>
            </a:extLst>
          </p:cNvPr>
          <p:cNvCxnSpPr>
            <a:cxnSpLocks/>
          </p:cNvCxnSpPr>
          <p:nvPr/>
        </p:nvCxnSpPr>
        <p:spPr>
          <a:xfrm>
            <a:off x="6458694" y="3244709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82" name="直線矢印コネクタ 81">
            <a:extLst>
              <a:ext uri="{FF2B5EF4-FFF2-40B4-BE49-F238E27FC236}">
                <a16:creationId xmlns:a16="http://schemas.microsoft.com/office/drawing/2014/main" id="{1C051272-3F40-44D4-69F5-52EA12D6AF60}"/>
              </a:ext>
            </a:extLst>
          </p:cNvPr>
          <p:cNvCxnSpPr>
            <a:cxnSpLocks/>
          </p:cNvCxnSpPr>
          <p:nvPr/>
        </p:nvCxnSpPr>
        <p:spPr>
          <a:xfrm>
            <a:off x="6449105" y="4000481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3" name="テキスト ボックス 82">
            <a:extLst>
              <a:ext uri="{FF2B5EF4-FFF2-40B4-BE49-F238E27FC236}">
                <a16:creationId xmlns:a16="http://schemas.microsoft.com/office/drawing/2014/main" id="{2FC2177C-3A33-681A-B1BC-A88EADC75375}"/>
              </a:ext>
            </a:extLst>
          </p:cNvPr>
          <p:cNvSpPr txBox="1"/>
          <p:nvPr/>
        </p:nvSpPr>
        <p:spPr>
          <a:xfrm>
            <a:off x="5162751" y="5404586"/>
            <a:ext cx="13593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Vital block</a:t>
            </a:r>
            <a:endParaRPr kumimoji="0" lang="ja-JP" altLang="en-US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E5A7A961-4686-7FAB-C935-B86C32E5188A}"/>
              </a:ext>
            </a:extLst>
          </p:cNvPr>
          <p:cNvCxnSpPr>
            <a:cxnSpLocks/>
          </p:cNvCxnSpPr>
          <p:nvPr/>
        </p:nvCxnSpPr>
        <p:spPr>
          <a:xfrm>
            <a:off x="7571175" y="3589143"/>
            <a:ext cx="3302372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797F4278-FD43-918B-60BA-994FC875185E}"/>
              </a:ext>
            </a:extLst>
          </p:cNvPr>
          <p:cNvSpPr/>
          <p:nvPr/>
        </p:nvSpPr>
        <p:spPr>
          <a:xfrm>
            <a:off x="5216530" y="4546441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77FA1213-CC00-CCA7-280E-0D819C0EEE88}"/>
              </a:ext>
            </a:extLst>
          </p:cNvPr>
          <p:cNvCxnSpPr>
            <a:cxnSpLocks/>
          </p:cNvCxnSpPr>
          <p:nvPr/>
        </p:nvCxnSpPr>
        <p:spPr>
          <a:xfrm>
            <a:off x="6449105" y="4836379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CFF17695-A99F-EDE4-8537-4750625C1AFE}"/>
              </a:ext>
            </a:extLst>
          </p:cNvPr>
          <p:cNvSpPr/>
          <p:nvPr/>
        </p:nvSpPr>
        <p:spPr>
          <a:xfrm>
            <a:off x="9321037" y="3294268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Link Buffer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FD20480B-0191-1DC5-6C8D-C8224D7E444C}"/>
              </a:ext>
            </a:extLst>
          </p:cNvPr>
          <p:cNvSpPr/>
          <p:nvPr/>
        </p:nvSpPr>
        <p:spPr>
          <a:xfrm>
            <a:off x="10873547" y="3274057"/>
            <a:ext cx="929471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9B37DF82-3061-2BC0-EE12-69A14603B938}"/>
              </a:ext>
            </a:extLst>
          </p:cNvPr>
          <p:cNvSpPr/>
          <p:nvPr/>
        </p:nvSpPr>
        <p:spPr>
          <a:xfrm>
            <a:off x="7935197" y="3289167"/>
            <a:ext cx="1065905" cy="613826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Output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throttling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2B3ED8D6-0D07-5B79-0AAB-5804D2602475}"/>
              </a:ext>
            </a:extLst>
          </p:cNvPr>
          <p:cNvSpPr/>
          <p:nvPr/>
        </p:nvSpPr>
        <p:spPr>
          <a:xfrm>
            <a:off x="2143354" y="1515301"/>
            <a:ext cx="1415559" cy="378935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Input throttling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type2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1F9FDA62-30B9-70DA-E057-DC79B70BBB65}"/>
              </a:ext>
            </a:extLst>
          </p:cNvPr>
          <p:cNvSpPr/>
          <p:nvPr/>
        </p:nvSpPr>
        <p:spPr>
          <a:xfrm>
            <a:off x="3829212" y="1515302"/>
            <a:ext cx="1084384" cy="378935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Incoming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buffer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F0B7F2DF-0917-CEBB-98B9-C129F0EE7B1B}"/>
              </a:ext>
            </a:extLst>
          </p:cNvPr>
          <p:cNvSpPr/>
          <p:nvPr/>
        </p:nvSpPr>
        <p:spPr>
          <a:xfrm>
            <a:off x="2151984" y="2961327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2152EB5C-6E90-5844-9FFC-C01180351FC4}"/>
              </a:ext>
            </a:extLst>
          </p:cNvPr>
          <p:cNvSpPr/>
          <p:nvPr/>
        </p:nvSpPr>
        <p:spPr>
          <a:xfrm>
            <a:off x="3830430" y="2961327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4" name="直線矢印コネクタ 93">
            <a:extLst>
              <a:ext uri="{FF2B5EF4-FFF2-40B4-BE49-F238E27FC236}">
                <a16:creationId xmlns:a16="http://schemas.microsoft.com/office/drawing/2014/main" id="{DB8A64D2-8D79-1FFF-8A17-D3ACDD60FC19}"/>
              </a:ext>
            </a:extLst>
          </p:cNvPr>
          <p:cNvCxnSpPr/>
          <p:nvPr/>
        </p:nvCxnSpPr>
        <p:spPr>
          <a:xfrm>
            <a:off x="1876700" y="3207603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53D36574-8A21-09CA-F0D5-D1FEF1BC71B7}"/>
              </a:ext>
            </a:extLst>
          </p:cNvPr>
          <p:cNvSpPr/>
          <p:nvPr/>
        </p:nvSpPr>
        <p:spPr>
          <a:xfrm>
            <a:off x="2151984" y="3154850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96FCFC50-059A-51FC-21CD-7140D4FB2C08}"/>
              </a:ext>
            </a:extLst>
          </p:cNvPr>
          <p:cNvSpPr/>
          <p:nvPr/>
        </p:nvSpPr>
        <p:spPr>
          <a:xfrm>
            <a:off x="3830430" y="3154850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6553B75-621F-E8C4-1B70-945A115AF012}"/>
              </a:ext>
            </a:extLst>
          </p:cNvPr>
          <p:cNvCxnSpPr/>
          <p:nvPr/>
        </p:nvCxnSpPr>
        <p:spPr>
          <a:xfrm>
            <a:off x="1868070" y="339496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44A2A673-5BE4-AB8A-4738-919759AC5DE8}"/>
              </a:ext>
            </a:extLst>
          </p:cNvPr>
          <p:cNvSpPr/>
          <p:nvPr/>
        </p:nvSpPr>
        <p:spPr>
          <a:xfrm>
            <a:off x="2143354" y="334221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C2E3739F-42B4-7848-CC6C-21E218FB5D7D}"/>
              </a:ext>
            </a:extLst>
          </p:cNvPr>
          <p:cNvSpPr/>
          <p:nvPr/>
        </p:nvSpPr>
        <p:spPr>
          <a:xfrm>
            <a:off x="3821800" y="334221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150C9DC4-6FBD-C364-93C5-B7433663BF2B}"/>
              </a:ext>
            </a:extLst>
          </p:cNvPr>
          <p:cNvCxnSpPr/>
          <p:nvPr/>
        </p:nvCxnSpPr>
        <p:spPr>
          <a:xfrm>
            <a:off x="1868350" y="3832802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16921EE6-3253-8B20-0D45-A50668F9BF46}"/>
              </a:ext>
            </a:extLst>
          </p:cNvPr>
          <p:cNvSpPr/>
          <p:nvPr/>
        </p:nvSpPr>
        <p:spPr>
          <a:xfrm>
            <a:off x="2143634" y="3780049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4740FB66-FDCD-F07D-05D0-9EC0EA914EEE}"/>
              </a:ext>
            </a:extLst>
          </p:cNvPr>
          <p:cNvSpPr/>
          <p:nvPr/>
        </p:nvSpPr>
        <p:spPr>
          <a:xfrm>
            <a:off x="3822080" y="3780049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E53AF8C8-7C21-DDE4-25FE-95A8F3EB02B6}"/>
              </a:ext>
            </a:extLst>
          </p:cNvPr>
          <p:cNvCxnSpPr/>
          <p:nvPr/>
        </p:nvCxnSpPr>
        <p:spPr>
          <a:xfrm>
            <a:off x="1868350" y="402632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00DD51D9-4785-E672-BA7C-91FCA6EA920D}"/>
              </a:ext>
            </a:extLst>
          </p:cNvPr>
          <p:cNvSpPr/>
          <p:nvPr/>
        </p:nvSpPr>
        <p:spPr>
          <a:xfrm>
            <a:off x="2143634" y="397357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899D3C2E-DC60-1CC1-9FD2-49F060BF65EB}"/>
              </a:ext>
            </a:extLst>
          </p:cNvPr>
          <p:cNvSpPr/>
          <p:nvPr/>
        </p:nvSpPr>
        <p:spPr>
          <a:xfrm>
            <a:off x="3822080" y="397357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6" name="直線矢印コネクタ 105">
            <a:extLst>
              <a:ext uri="{FF2B5EF4-FFF2-40B4-BE49-F238E27FC236}">
                <a16:creationId xmlns:a16="http://schemas.microsoft.com/office/drawing/2014/main" id="{5559889D-895B-0B62-DAC4-46FA31DE50E7}"/>
              </a:ext>
            </a:extLst>
          </p:cNvPr>
          <p:cNvCxnSpPr/>
          <p:nvPr/>
        </p:nvCxnSpPr>
        <p:spPr>
          <a:xfrm>
            <a:off x="1859720" y="4213687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757CA0B0-19DB-BD31-E22B-912A5392E986}"/>
              </a:ext>
            </a:extLst>
          </p:cNvPr>
          <p:cNvSpPr/>
          <p:nvPr/>
        </p:nvSpPr>
        <p:spPr>
          <a:xfrm>
            <a:off x="2135004" y="4160934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id="{5E4349B3-D2E0-E389-BEC1-99712E03CC6A}"/>
              </a:ext>
            </a:extLst>
          </p:cNvPr>
          <p:cNvSpPr/>
          <p:nvPr/>
        </p:nvSpPr>
        <p:spPr>
          <a:xfrm>
            <a:off x="3813450" y="416093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9" name="直線矢印コネクタ 108">
            <a:extLst>
              <a:ext uri="{FF2B5EF4-FFF2-40B4-BE49-F238E27FC236}">
                <a16:creationId xmlns:a16="http://schemas.microsoft.com/office/drawing/2014/main" id="{4F7EDD44-A518-739A-BDEA-2B73CE9C715D}"/>
              </a:ext>
            </a:extLst>
          </p:cNvPr>
          <p:cNvCxnSpPr/>
          <p:nvPr/>
        </p:nvCxnSpPr>
        <p:spPr>
          <a:xfrm>
            <a:off x="1868350" y="4651523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7848E541-E74F-0633-F38D-1014C6851454}"/>
              </a:ext>
            </a:extLst>
          </p:cNvPr>
          <p:cNvSpPr/>
          <p:nvPr/>
        </p:nvSpPr>
        <p:spPr>
          <a:xfrm>
            <a:off x="2143634" y="4598770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id="{CAD7E02B-23DA-5DCE-504C-F10EEAE627C4}"/>
              </a:ext>
            </a:extLst>
          </p:cNvPr>
          <p:cNvSpPr/>
          <p:nvPr/>
        </p:nvSpPr>
        <p:spPr>
          <a:xfrm>
            <a:off x="3822080" y="4598770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2" name="直線矢印コネクタ 111">
            <a:extLst>
              <a:ext uri="{FF2B5EF4-FFF2-40B4-BE49-F238E27FC236}">
                <a16:creationId xmlns:a16="http://schemas.microsoft.com/office/drawing/2014/main" id="{419B0D31-56A0-230B-D494-C0A4B4543017}"/>
              </a:ext>
            </a:extLst>
          </p:cNvPr>
          <p:cNvCxnSpPr/>
          <p:nvPr/>
        </p:nvCxnSpPr>
        <p:spPr>
          <a:xfrm>
            <a:off x="1868350" y="4845046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D3DED343-BDE1-7A70-F20E-C6FA3DCBFA13}"/>
              </a:ext>
            </a:extLst>
          </p:cNvPr>
          <p:cNvSpPr/>
          <p:nvPr/>
        </p:nvSpPr>
        <p:spPr>
          <a:xfrm>
            <a:off x="2143634" y="4792293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DDB2A348-7A81-A04F-8383-DC57B1F60A49}"/>
              </a:ext>
            </a:extLst>
          </p:cNvPr>
          <p:cNvSpPr/>
          <p:nvPr/>
        </p:nvSpPr>
        <p:spPr>
          <a:xfrm>
            <a:off x="3822080" y="4792293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5" name="直線矢印コネクタ 114">
            <a:extLst>
              <a:ext uri="{FF2B5EF4-FFF2-40B4-BE49-F238E27FC236}">
                <a16:creationId xmlns:a16="http://schemas.microsoft.com/office/drawing/2014/main" id="{8F922A38-A7FE-D9B7-B3EA-9F39475F09E7}"/>
              </a:ext>
            </a:extLst>
          </p:cNvPr>
          <p:cNvCxnSpPr/>
          <p:nvPr/>
        </p:nvCxnSpPr>
        <p:spPr>
          <a:xfrm>
            <a:off x="1859720" y="5032408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84D4457C-C3C3-9433-D294-C1F07E6592CD}"/>
              </a:ext>
            </a:extLst>
          </p:cNvPr>
          <p:cNvSpPr/>
          <p:nvPr/>
        </p:nvSpPr>
        <p:spPr>
          <a:xfrm>
            <a:off x="2135004" y="4979655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48E5CC68-030A-5F20-25C6-603442511072}"/>
              </a:ext>
            </a:extLst>
          </p:cNvPr>
          <p:cNvSpPr/>
          <p:nvPr/>
        </p:nvSpPr>
        <p:spPr>
          <a:xfrm>
            <a:off x="3813450" y="4979655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8" name="直線矢印コネクタ 117">
            <a:extLst>
              <a:ext uri="{FF2B5EF4-FFF2-40B4-BE49-F238E27FC236}">
                <a16:creationId xmlns:a16="http://schemas.microsoft.com/office/drawing/2014/main" id="{62EA6A1B-A1B8-A230-BA55-9992F9719EAD}"/>
              </a:ext>
            </a:extLst>
          </p:cNvPr>
          <p:cNvCxnSpPr/>
          <p:nvPr/>
        </p:nvCxnSpPr>
        <p:spPr>
          <a:xfrm>
            <a:off x="1868350" y="228585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0AC50088-DD8D-829D-2AF3-508325D95E27}"/>
              </a:ext>
            </a:extLst>
          </p:cNvPr>
          <p:cNvSpPr/>
          <p:nvPr/>
        </p:nvSpPr>
        <p:spPr>
          <a:xfrm>
            <a:off x="2143634" y="223310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0" name="正方形/長方形 119">
            <a:extLst>
              <a:ext uri="{FF2B5EF4-FFF2-40B4-BE49-F238E27FC236}">
                <a16:creationId xmlns:a16="http://schemas.microsoft.com/office/drawing/2014/main" id="{029B85AF-4138-A089-C8D1-36C4F62A2067}"/>
              </a:ext>
            </a:extLst>
          </p:cNvPr>
          <p:cNvSpPr/>
          <p:nvPr/>
        </p:nvSpPr>
        <p:spPr>
          <a:xfrm>
            <a:off x="3822080" y="223310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21" name="直線矢印コネクタ 120">
            <a:extLst>
              <a:ext uri="{FF2B5EF4-FFF2-40B4-BE49-F238E27FC236}">
                <a16:creationId xmlns:a16="http://schemas.microsoft.com/office/drawing/2014/main" id="{90EEA387-6D44-8434-A380-3A715ACF71F8}"/>
              </a:ext>
            </a:extLst>
          </p:cNvPr>
          <p:cNvCxnSpPr/>
          <p:nvPr/>
        </p:nvCxnSpPr>
        <p:spPr>
          <a:xfrm>
            <a:off x="1859720" y="2473217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C964C6CE-4578-8C4A-A7E1-281FC7269199}"/>
              </a:ext>
            </a:extLst>
          </p:cNvPr>
          <p:cNvSpPr/>
          <p:nvPr/>
        </p:nvSpPr>
        <p:spPr>
          <a:xfrm>
            <a:off x="2135004" y="2420464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3" name="正方形/長方形 122">
            <a:extLst>
              <a:ext uri="{FF2B5EF4-FFF2-40B4-BE49-F238E27FC236}">
                <a16:creationId xmlns:a16="http://schemas.microsoft.com/office/drawing/2014/main" id="{AA30FD36-6AAC-9B9A-ED24-5F78C5B2B86E}"/>
              </a:ext>
            </a:extLst>
          </p:cNvPr>
          <p:cNvSpPr/>
          <p:nvPr/>
        </p:nvSpPr>
        <p:spPr>
          <a:xfrm>
            <a:off x="3813450" y="242046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4" name="テキスト ボックス 123">
            <a:extLst>
              <a:ext uri="{FF2B5EF4-FFF2-40B4-BE49-F238E27FC236}">
                <a16:creationId xmlns:a16="http://schemas.microsoft.com/office/drawing/2014/main" id="{D0922437-9D4E-33F8-A1A3-2A816E9CAB03}"/>
              </a:ext>
            </a:extLst>
          </p:cNvPr>
          <p:cNvSpPr txBox="1"/>
          <p:nvPr/>
        </p:nvSpPr>
        <p:spPr>
          <a:xfrm>
            <a:off x="1441036" y="1162253"/>
            <a:ext cx="16738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Stop the TDC data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125" name="テキスト ボックス 124">
            <a:extLst>
              <a:ext uri="{FF2B5EF4-FFF2-40B4-BE49-F238E27FC236}">
                <a16:creationId xmlns:a16="http://schemas.microsoft.com/office/drawing/2014/main" id="{D92B69A1-762D-62D4-9C8F-C4D9AA09736D}"/>
              </a:ext>
            </a:extLst>
          </p:cNvPr>
          <p:cNvSpPr txBox="1"/>
          <p:nvPr/>
        </p:nvSpPr>
        <p:spPr>
          <a:xfrm>
            <a:off x="2654767" y="5486352"/>
            <a:ext cx="2167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Programmable full flag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Empty flag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26" name="直線矢印コネクタ 125">
            <a:extLst>
              <a:ext uri="{FF2B5EF4-FFF2-40B4-BE49-F238E27FC236}">
                <a16:creationId xmlns:a16="http://schemas.microsoft.com/office/drawing/2014/main" id="{61DD368B-0C87-712D-9384-BD703D2F0524}"/>
              </a:ext>
            </a:extLst>
          </p:cNvPr>
          <p:cNvCxnSpPr>
            <a:cxnSpLocks/>
          </p:cNvCxnSpPr>
          <p:nvPr/>
        </p:nvCxnSpPr>
        <p:spPr>
          <a:xfrm>
            <a:off x="8788466" y="2961327"/>
            <a:ext cx="0" cy="32784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27" name="直線矢印コネクタ 126">
            <a:extLst>
              <a:ext uri="{FF2B5EF4-FFF2-40B4-BE49-F238E27FC236}">
                <a16:creationId xmlns:a16="http://schemas.microsoft.com/office/drawing/2014/main" id="{4737735D-688F-B32B-A7AB-064248E9061D}"/>
              </a:ext>
            </a:extLst>
          </p:cNvPr>
          <p:cNvCxnSpPr>
            <a:cxnSpLocks/>
          </p:cNvCxnSpPr>
          <p:nvPr/>
        </p:nvCxnSpPr>
        <p:spPr>
          <a:xfrm flipH="1">
            <a:off x="8788466" y="2961575"/>
            <a:ext cx="811406" cy="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28" name="直線矢印コネクタ 127">
            <a:extLst>
              <a:ext uri="{FF2B5EF4-FFF2-40B4-BE49-F238E27FC236}">
                <a16:creationId xmlns:a16="http://schemas.microsoft.com/office/drawing/2014/main" id="{D1AFC9E4-505B-B395-F959-04808826A0B7}"/>
              </a:ext>
            </a:extLst>
          </p:cNvPr>
          <p:cNvCxnSpPr>
            <a:cxnSpLocks/>
          </p:cNvCxnSpPr>
          <p:nvPr/>
        </p:nvCxnSpPr>
        <p:spPr>
          <a:xfrm flipV="1">
            <a:off x="9599872" y="2962802"/>
            <a:ext cx="0" cy="326365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29" name="テキスト ボックス 128">
            <a:extLst>
              <a:ext uri="{FF2B5EF4-FFF2-40B4-BE49-F238E27FC236}">
                <a16:creationId xmlns:a16="http://schemas.microsoft.com/office/drawing/2014/main" id="{B9E8AD39-E71A-AC54-584F-3A9CBE0D11F7}"/>
              </a:ext>
            </a:extLst>
          </p:cNvPr>
          <p:cNvSpPr txBox="1"/>
          <p:nvPr/>
        </p:nvSpPr>
        <p:spPr>
          <a:xfrm>
            <a:off x="8565357" y="2473217"/>
            <a:ext cx="2221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Programmable full flag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Empty flag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30" name="直線矢印コネクタ 129">
            <a:extLst>
              <a:ext uri="{FF2B5EF4-FFF2-40B4-BE49-F238E27FC236}">
                <a16:creationId xmlns:a16="http://schemas.microsoft.com/office/drawing/2014/main" id="{840CCE8D-C7ED-1C8F-1685-CA4987D644DE}"/>
              </a:ext>
            </a:extLst>
          </p:cNvPr>
          <p:cNvCxnSpPr>
            <a:cxnSpLocks/>
          </p:cNvCxnSpPr>
          <p:nvPr/>
        </p:nvCxnSpPr>
        <p:spPr>
          <a:xfrm>
            <a:off x="8250162" y="1230923"/>
            <a:ext cx="0" cy="2058244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7383EE62-09E5-966D-1124-98002AECE73C}"/>
              </a:ext>
            </a:extLst>
          </p:cNvPr>
          <p:cNvCxnSpPr>
            <a:cxnSpLocks/>
          </p:cNvCxnSpPr>
          <p:nvPr/>
        </p:nvCxnSpPr>
        <p:spPr>
          <a:xfrm flipH="1">
            <a:off x="3336212" y="1230923"/>
            <a:ext cx="4913950" cy="0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32" name="テキスト ボックス 131">
            <a:extLst>
              <a:ext uri="{FF2B5EF4-FFF2-40B4-BE49-F238E27FC236}">
                <a16:creationId xmlns:a16="http://schemas.microsoft.com/office/drawing/2014/main" id="{DD65FBFA-8048-4241-4E57-2B481703976B}"/>
              </a:ext>
            </a:extLst>
          </p:cNvPr>
          <p:cNvSpPr txBox="1"/>
          <p:nvPr/>
        </p:nvSpPr>
        <p:spPr>
          <a:xfrm>
            <a:off x="4643022" y="911233"/>
            <a:ext cx="2800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Input throttling type2 is working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id="{5B7A1AD4-FB96-3501-ED81-E484927A1D3D}"/>
              </a:ext>
            </a:extLst>
          </p:cNvPr>
          <p:cNvSpPr/>
          <p:nvPr/>
        </p:nvSpPr>
        <p:spPr>
          <a:xfrm>
            <a:off x="232293" y="469986"/>
            <a:ext cx="1065905" cy="613826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HBF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throttling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1596F8E-0862-25B3-9E12-25CE93EC2D3D}"/>
              </a:ext>
            </a:extLst>
          </p:cNvPr>
          <p:cNvSpPr/>
          <p:nvPr/>
        </p:nvSpPr>
        <p:spPr>
          <a:xfrm>
            <a:off x="223054" y="1514778"/>
            <a:ext cx="1084384" cy="378935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Delimiter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kern="0" dirty="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Inserter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BD17A28-97F0-CF23-FEC3-3B51B9E7459E}"/>
              </a:ext>
            </a:extLst>
          </p:cNvPr>
          <p:cNvSpPr/>
          <p:nvPr/>
        </p:nvSpPr>
        <p:spPr>
          <a:xfrm>
            <a:off x="245384" y="2944121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AD1305F6-53AC-3EBD-1174-C224222D5ED8}"/>
              </a:ext>
            </a:extLst>
          </p:cNvPr>
          <p:cNvSpPr/>
          <p:nvPr/>
        </p:nvSpPr>
        <p:spPr>
          <a:xfrm>
            <a:off x="245384" y="313764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16E6000-A513-0396-FA4E-B6D63AA76959}"/>
              </a:ext>
            </a:extLst>
          </p:cNvPr>
          <p:cNvSpPr/>
          <p:nvPr/>
        </p:nvSpPr>
        <p:spPr>
          <a:xfrm>
            <a:off x="236754" y="332500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F9881597-DAB3-5FD0-8E76-A209AD14FAED}"/>
              </a:ext>
            </a:extLst>
          </p:cNvPr>
          <p:cNvSpPr/>
          <p:nvPr/>
        </p:nvSpPr>
        <p:spPr>
          <a:xfrm>
            <a:off x="237034" y="3762843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1F0E74-15BF-C631-237D-4281080CABBD}"/>
              </a:ext>
            </a:extLst>
          </p:cNvPr>
          <p:cNvSpPr/>
          <p:nvPr/>
        </p:nvSpPr>
        <p:spPr>
          <a:xfrm>
            <a:off x="237034" y="395636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F7306BB-8005-A178-9D05-36CCD4E37A41}"/>
              </a:ext>
            </a:extLst>
          </p:cNvPr>
          <p:cNvSpPr/>
          <p:nvPr/>
        </p:nvSpPr>
        <p:spPr>
          <a:xfrm>
            <a:off x="228404" y="4143728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137C2695-0764-E161-F65F-4EAE820D830B}"/>
              </a:ext>
            </a:extLst>
          </p:cNvPr>
          <p:cNvSpPr/>
          <p:nvPr/>
        </p:nvSpPr>
        <p:spPr>
          <a:xfrm>
            <a:off x="237034" y="458156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A01E80E9-2460-AB3C-D8BF-25D59A183F38}"/>
              </a:ext>
            </a:extLst>
          </p:cNvPr>
          <p:cNvSpPr/>
          <p:nvPr/>
        </p:nvSpPr>
        <p:spPr>
          <a:xfrm>
            <a:off x="237034" y="4775087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09C913CA-2B8B-7BD5-30B0-D205DE04E3A8}"/>
              </a:ext>
            </a:extLst>
          </p:cNvPr>
          <p:cNvSpPr/>
          <p:nvPr/>
        </p:nvSpPr>
        <p:spPr>
          <a:xfrm>
            <a:off x="228404" y="4962449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4BBC6F1-D5FA-F70E-B81D-0AE60A7DA939}"/>
              </a:ext>
            </a:extLst>
          </p:cNvPr>
          <p:cNvSpPr/>
          <p:nvPr/>
        </p:nvSpPr>
        <p:spPr>
          <a:xfrm>
            <a:off x="237034" y="221589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84BDAC93-9A71-C9CB-0152-2B8B5C409C60}"/>
              </a:ext>
            </a:extLst>
          </p:cNvPr>
          <p:cNvSpPr/>
          <p:nvPr/>
        </p:nvSpPr>
        <p:spPr>
          <a:xfrm>
            <a:off x="228404" y="2403258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68678F4E-9BFC-BA7B-6EF7-0C0C50D6BB82}"/>
              </a:ext>
            </a:extLst>
          </p:cNvPr>
          <p:cNvSpPr txBox="1"/>
          <p:nvPr/>
        </p:nvSpPr>
        <p:spPr>
          <a:xfrm>
            <a:off x="1189621" y="1574976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B8505B1-A5AB-EE9F-74BA-ED3F1A45CD31}"/>
              </a:ext>
            </a:extLst>
          </p:cNvPr>
          <p:cNvSpPr txBox="1"/>
          <p:nvPr/>
        </p:nvSpPr>
        <p:spPr>
          <a:xfrm>
            <a:off x="1205983" y="215351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F0036DE1-4B53-3EC9-41F7-B8CA33ACFB5A}"/>
              </a:ext>
            </a:extLst>
          </p:cNvPr>
          <p:cNvSpPr txBox="1"/>
          <p:nvPr/>
        </p:nvSpPr>
        <p:spPr>
          <a:xfrm>
            <a:off x="1205983" y="2350029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DCFAA186-8228-D5AC-82DF-03C753A64CA1}"/>
              </a:ext>
            </a:extLst>
          </p:cNvPr>
          <p:cNvSpPr txBox="1"/>
          <p:nvPr/>
        </p:nvSpPr>
        <p:spPr>
          <a:xfrm>
            <a:off x="1189717" y="2875135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94BC4985-1219-FCFC-D40D-B3D9A33F016F}"/>
              </a:ext>
            </a:extLst>
          </p:cNvPr>
          <p:cNvSpPr txBox="1"/>
          <p:nvPr/>
        </p:nvSpPr>
        <p:spPr>
          <a:xfrm>
            <a:off x="1189717" y="307165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F0E5E056-48F5-585A-D21F-F8FEAF2DCFC1}"/>
              </a:ext>
            </a:extLst>
          </p:cNvPr>
          <p:cNvSpPr txBox="1"/>
          <p:nvPr/>
        </p:nvSpPr>
        <p:spPr>
          <a:xfrm>
            <a:off x="1192622" y="3268001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050376FE-3E64-6025-EDBB-944E2E657453}"/>
              </a:ext>
            </a:extLst>
          </p:cNvPr>
          <p:cNvSpPr txBox="1"/>
          <p:nvPr/>
        </p:nvSpPr>
        <p:spPr>
          <a:xfrm>
            <a:off x="1191402" y="3704807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D8ED0B7-C5E6-3EBB-3975-599BEBC5DCB3}"/>
              </a:ext>
            </a:extLst>
          </p:cNvPr>
          <p:cNvSpPr txBox="1"/>
          <p:nvPr/>
        </p:nvSpPr>
        <p:spPr>
          <a:xfrm>
            <a:off x="1191402" y="3901324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5DE0CD0D-636E-457B-5911-E9ED64BD01C6}"/>
              </a:ext>
            </a:extLst>
          </p:cNvPr>
          <p:cNvSpPr txBox="1"/>
          <p:nvPr/>
        </p:nvSpPr>
        <p:spPr>
          <a:xfrm>
            <a:off x="1194307" y="4097673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9D0A6B66-E841-D073-B223-C6DD54281E2A}"/>
              </a:ext>
            </a:extLst>
          </p:cNvPr>
          <p:cNvSpPr txBox="1"/>
          <p:nvPr/>
        </p:nvSpPr>
        <p:spPr>
          <a:xfrm>
            <a:off x="1201491" y="450889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B173A7D1-C8CA-BDA6-1BE0-9A81E4E6DCE0}"/>
              </a:ext>
            </a:extLst>
          </p:cNvPr>
          <p:cNvSpPr txBox="1"/>
          <p:nvPr/>
        </p:nvSpPr>
        <p:spPr>
          <a:xfrm>
            <a:off x="1201491" y="4705409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B3C01C13-BE08-317E-51E8-30A3C0A580C2}"/>
              </a:ext>
            </a:extLst>
          </p:cNvPr>
          <p:cNvSpPr txBox="1"/>
          <p:nvPr/>
        </p:nvSpPr>
        <p:spPr>
          <a:xfrm>
            <a:off x="1204396" y="4901758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</p:spTree>
    <p:extLst>
      <p:ext uri="{BB962C8B-B14F-4D97-AF65-F5344CB8AC3E}">
        <p14:creationId xmlns:p14="http://schemas.microsoft.com/office/powerpoint/2010/main" val="32560766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95160BF1-D680-C19A-1115-63B78CF7A2D7}"/>
              </a:ext>
            </a:extLst>
          </p:cNvPr>
          <p:cNvGrpSpPr/>
          <p:nvPr/>
        </p:nvGrpSpPr>
        <p:grpSpPr>
          <a:xfrm>
            <a:off x="835170" y="1310190"/>
            <a:ext cx="9445494" cy="1369636"/>
            <a:chOff x="835170" y="1310190"/>
            <a:chExt cx="9445494" cy="1369636"/>
          </a:xfrm>
        </p:grpSpPr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E24ACE0A-80FB-7311-07C0-D45520AC61FE}"/>
                </a:ext>
              </a:extLst>
            </p:cNvPr>
            <p:cNvSpPr/>
            <p:nvPr/>
          </p:nvSpPr>
          <p:spPr>
            <a:xfrm>
              <a:off x="3322622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D0EFD8F5-10F1-07CD-A3B9-138CAAA1445A}"/>
                </a:ext>
              </a:extLst>
            </p:cNvPr>
            <p:cNvSpPr/>
            <p:nvPr/>
          </p:nvSpPr>
          <p:spPr>
            <a:xfrm>
              <a:off x="3398822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5ACB1017-8220-49D0-4BD6-4356C8063A1B}"/>
                </a:ext>
              </a:extLst>
            </p:cNvPr>
            <p:cNvSpPr/>
            <p:nvPr/>
          </p:nvSpPr>
          <p:spPr>
            <a:xfrm>
              <a:off x="3475022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9C136C40-F447-30B4-052B-F5741CA4BFA9}"/>
                </a:ext>
              </a:extLst>
            </p:cNvPr>
            <p:cNvSpPr/>
            <p:nvPr/>
          </p:nvSpPr>
          <p:spPr>
            <a:xfrm>
              <a:off x="5027239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EF69D2F4-AA4B-EDE6-CC3B-36AAA8528772}"/>
                </a:ext>
              </a:extLst>
            </p:cNvPr>
            <p:cNvSpPr/>
            <p:nvPr/>
          </p:nvSpPr>
          <p:spPr>
            <a:xfrm>
              <a:off x="5103439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E070B73B-8030-CB99-B561-7E754BACC3D9}"/>
                </a:ext>
              </a:extLst>
            </p:cNvPr>
            <p:cNvSpPr/>
            <p:nvPr/>
          </p:nvSpPr>
          <p:spPr>
            <a:xfrm>
              <a:off x="5179639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5D77E0BF-C19E-4157-A9CE-B0A2709C8E69}"/>
                </a:ext>
              </a:extLst>
            </p:cNvPr>
            <p:cNvSpPr/>
            <p:nvPr/>
          </p:nvSpPr>
          <p:spPr>
            <a:xfrm>
              <a:off x="6731856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B4D42903-50F6-55A8-5B85-F3F2EE97EEC8}"/>
                </a:ext>
              </a:extLst>
            </p:cNvPr>
            <p:cNvSpPr/>
            <p:nvPr/>
          </p:nvSpPr>
          <p:spPr>
            <a:xfrm>
              <a:off x="6808056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16213378-C154-4F33-0082-E99167B69D72}"/>
                </a:ext>
              </a:extLst>
            </p:cNvPr>
            <p:cNvSpPr/>
            <p:nvPr/>
          </p:nvSpPr>
          <p:spPr>
            <a:xfrm>
              <a:off x="6884256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82C6E9CA-F759-E6A3-559B-19AD0A13C692}"/>
                </a:ext>
              </a:extLst>
            </p:cNvPr>
            <p:cNvSpPr/>
            <p:nvPr/>
          </p:nvSpPr>
          <p:spPr>
            <a:xfrm>
              <a:off x="8436473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02E3EC01-2BAA-1DAB-CFB7-56787E4203A3}"/>
                </a:ext>
              </a:extLst>
            </p:cNvPr>
            <p:cNvSpPr/>
            <p:nvPr/>
          </p:nvSpPr>
          <p:spPr>
            <a:xfrm>
              <a:off x="8512673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80A960E7-D0D5-F671-E546-150D2C0CAE3D}"/>
                </a:ext>
              </a:extLst>
            </p:cNvPr>
            <p:cNvSpPr/>
            <p:nvPr/>
          </p:nvSpPr>
          <p:spPr>
            <a:xfrm>
              <a:off x="8588873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35D96E3D-A145-CC54-98FB-B97DA6FCDC83}"/>
                </a:ext>
              </a:extLst>
            </p:cNvPr>
            <p:cNvSpPr/>
            <p:nvPr/>
          </p:nvSpPr>
          <p:spPr>
            <a:xfrm>
              <a:off x="10141090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CCF16CC0-05DC-FCDF-F9C1-BB1E0772B9A3}"/>
                </a:ext>
              </a:extLst>
            </p:cNvPr>
            <p:cNvSpPr/>
            <p:nvPr/>
          </p:nvSpPr>
          <p:spPr>
            <a:xfrm>
              <a:off x="10217290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567F76DF-DD27-3F7C-75A4-5C640A3F1803}"/>
                </a:ext>
              </a:extLst>
            </p:cNvPr>
            <p:cNvSpPr txBox="1"/>
            <p:nvPr/>
          </p:nvSpPr>
          <p:spPr>
            <a:xfrm>
              <a:off x="835170" y="1915737"/>
              <a:ext cx="162904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Heartbeat</a:t>
              </a: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delimiter</a:t>
              </a: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4287FEAF-B284-58DD-FEDC-75CFB45A431F}"/>
                </a:ext>
              </a:extLst>
            </p:cNvPr>
            <p:cNvSpPr/>
            <p:nvPr/>
          </p:nvSpPr>
          <p:spPr>
            <a:xfrm>
              <a:off x="1618005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6EFB551A-A167-E167-4340-4A4C66E0116D}"/>
                </a:ext>
              </a:extLst>
            </p:cNvPr>
            <p:cNvSpPr/>
            <p:nvPr/>
          </p:nvSpPr>
          <p:spPr>
            <a:xfrm>
              <a:off x="1694205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E7B90767-B293-86A0-1ED0-DD3382C6F1FF}"/>
                </a:ext>
              </a:extLst>
            </p:cNvPr>
            <p:cNvCxnSpPr>
              <a:cxnSpLocks/>
            </p:cNvCxnSpPr>
            <p:nvPr/>
          </p:nvCxnSpPr>
          <p:spPr>
            <a:xfrm>
              <a:off x="2707218" y="1842464"/>
              <a:ext cx="0" cy="508502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94A816E5-67B8-EFF8-3148-3AB99EA532CE}"/>
                </a:ext>
              </a:extLst>
            </p:cNvPr>
            <p:cNvSpPr txBox="1"/>
            <p:nvPr/>
          </p:nvSpPr>
          <p:spPr>
            <a:xfrm>
              <a:off x="2095510" y="1359664"/>
              <a:ext cx="122341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TCP</a:t>
              </a:r>
              <a:endParaRPr lang="en-US" altLang="ja-JP" sz="1400" dirty="0"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connecti</a:t>
              </a:r>
              <a:r>
                <a:rPr lang="en-US" altLang="ja-JP" sz="14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on</a:t>
              </a:r>
              <a:endParaRPr lang="en-US" altLang="ja-JP" sz="1400" dirty="0">
                <a:effectLst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0BA294BE-25F3-B07E-7F0A-241E8C998FCA}"/>
                </a:ext>
              </a:extLst>
            </p:cNvPr>
            <p:cNvCxnSpPr>
              <a:cxnSpLocks/>
            </p:cNvCxnSpPr>
            <p:nvPr/>
          </p:nvCxnSpPr>
          <p:spPr>
            <a:xfrm>
              <a:off x="9561667" y="1842464"/>
              <a:ext cx="0" cy="508502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C8CBEFB4-FAC4-7054-94D5-78BAEBE1EEC9}"/>
                </a:ext>
              </a:extLst>
            </p:cNvPr>
            <p:cNvSpPr txBox="1"/>
            <p:nvPr/>
          </p:nvSpPr>
          <p:spPr>
            <a:xfrm>
              <a:off x="9082816" y="1310190"/>
              <a:ext cx="957702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TCP</a:t>
              </a: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close</a:t>
              </a:r>
            </a:p>
          </p:txBody>
        </p: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6227DDE0-D87F-C3A4-3B50-76EFDDD3F857}"/>
                </a:ext>
              </a:extLst>
            </p:cNvPr>
            <p:cNvCxnSpPr>
              <a:cxnSpLocks/>
            </p:cNvCxnSpPr>
            <p:nvPr/>
          </p:nvCxnSpPr>
          <p:spPr>
            <a:xfrm>
              <a:off x="9561667" y="2082297"/>
              <a:ext cx="0" cy="334977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コネクタ 25">
              <a:extLst>
                <a:ext uri="{FF2B5EF4-FFF2-40B4-BE49-F238E27FC236}">
                  <a16:creationId xmlns:a16="http://schemas.microsoft.com/office/drawing/2014/main" id="{7C6BED46-E666-ABC7-BFF8-E1A929B7043F}"/>
                </a:ext>
              </a:extLst>
            </p:cNvPr>
            <p:cNvCxnSpPr>
              <a:cxnSpLocks/>
            </p:cNvCxnSpPr>
            <p:nvPr/>
          </p:nvCxnSpPr>
          <p:spPr>
            <a:xfrm>
              <a:off x="3470948" y="2082297"/>
              <a:ext cx="0" cy="334977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0F7B472A-3DAB-FDF6-5ECE-42276675EC39}"/>
                </a:ext>
              </a:extLst>
            </p:cNvPr>
            <p:cNvCxnSpPr>
              <a:cxnSpLocks/>
            </p:cNvCxnSpPr>
            <p:nvPr/>
          </p:nvCxnSpPr>
          <p:spPr>
            <a:xfrm>
              <a:off x="3470948" y="2261857"/>
              <a:ext cx="6090719" cy="0"/>
            </a:xfrm>
            <a:prstGeom prst="straightConnector1">
              <a:avLst/>
            </a:prstGeom>
            <a:ln w="19050">
              <a:headEnd type="arrow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E2F5733B-157A-9661-6885-3A41F7F0F0A9}"/>
                </a:ext>
              </a:extLst>
            </p:cNvPr>
            <p:cNvSpPr txBox="1"/>
            <p:nvPr/>
          </p:nvSpPr>
          <p:spPr>
            <a:xfrm>
              <a:off x="5307745" y="1882884"/>
              <a:ext cx="316041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600" dirty="0">
                  <a:solidFill>
                    <a:srgbClr val="000000"/>
                  </a:solidFill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Data in this period are sent</a:t>
              </a:r>
              <a:endParaRPr lang="en-US" altLang="ja-JP" sz="1600" dirty="0">
                <a:effectLst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</p:txBody>
        </p:sp>
      </p:grp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05854D84-9F66-3F6F-614E-CF0CA31766C0}"/>
              </a:ext>
            </a:extLst>
          </p:cNvPr>
          <p:cNvSpPr/>
          <p:nvPr/>
        </p:nvSpPr>
        <p:spPr>
          <a:xfrm>
            <a:off x="2761645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id="{00CE537B-D713-40E2-1B5F-7CBBCF2396D2}"/>
              </a:ext>
            </a:extLst>
          </p:cNvPr>
          <p:cNvSpPr/>
          <p:nvPr/>
        </p:nvSpPr>
        <p:spPr>
          <a:xfrm>
            <a:off x="2837845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DE3CC0E8-9F70-61DE-4AC5-E5DC939971D9}"/>
              </a:ext>
            </a:extLst>
          </p:cNvPr>
          <p:cNvSpPr/>
          <p:nvPr/>
        </p:nvSpPr>
        <p:spPr>
          <a:xfrm>
            <a:off x="2914045" y="5179920"/>
            <a:ext cx="953525" cy="244444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rPr>
              <a:t>TDC data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F203C951-16B4-A673-C5D5-871EFC2CBD82}"/>
              </a:ext>
            </a:extLst>
          </p:cNvPr>
          <p:cNvSpPr/>
          <p:nvPr/>
        </p:nvSpPr>
        <p:spPr>
          <a:xfrm>
            <a:off x="6213581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3DE82F85-C40E-5CC8-3071-13C637141F8A}"/>
              </a:ext>
            </a:extLst>
          </p:cNvPr>
          <p:cNvSpPr/>
          <p:nvPr/>
        </p:nvSpPr>
        <p:spPr>
          <a:xfrm>
            <a:off x="6289781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DCB1EC8F-9460-230B-EFDF-C10BE83A4761}"/>
              </a:ext>
            </a:extLst>
          </p:cNvPr>
          <p:cNvSpPr/>
          <p:nvPr/>
        </p:nvSpPr>
        <p:spPr>
          <a:xfrm>
            <a:off x="5247230" y="5179920"/>
            <a:ext cx="953525" cy="244444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rPr>
              <a:t>TDC data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21E2B05E-C445-4EEB-15FB-006D03B99903}"/>
              </a:ext>
            </a:extLst>
          </p:cNvPr>
          <p:cNvSpPr/>
          <p:nvPr/>
        </p:nvSpPr>
        <p:spPr>
          <a:xfrm>
            <a:off x="3867570" y="5179920"/>
            <a:ext cx="63374" cy="244444"/>
          </a:xfrm>
          <a:prstGeom prst="rect">
            <a:avLst/>
          </a:prstGeom>
          <a:solidFill>
            <a:srgbClr val="FF0000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21C0CC33-3EF8-0172-B208-1841FFBD1892}"/>
              </a:ext>
            </a:extLst>
          </p:cNvPr>
          <p:cNvSpPr/>
          <p:nvPr/>
        </p:nvSpPr>
        <p:spPr>
          <a:xfrm>
            <a:off x="5183856" y="5179920"/>
            <a:ext cx="63374" cy="244444"/>
          </a:xfrm>
          <a:prstGeom prst="rect">
            <a:avLst/>
          </a:prstGeom>
          <a:solidFill>
            <a:srgbClr val="FF0000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6B74C346-8C62-6A9C-82D6-1EBB1B32244E}"/>
              </a:ext>
            </a:extLst>
          </p:cNvPr>
          <p:cNvCxnSpPr>
            <a:cxnSpLocks/>
          </p:cNvCxnSpPr>
          <p:nvPr/>
        </p:nvCxnSpPr>
        <p:spPr>
          <a:xfrm>
            <a:off x="3888738" y="4671418"/>
            <a:ext cx="0" cy="50850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F74E2EDE-29D4-F907-90F7-266B8775511B}"/>
              </a:ext>
            </a:extLst>
          </p:cNvPr>
          <p:cNvSpPr txBox="1"/>
          <p:nvPr/>
        </p:nvSpPr>
        <p:spPr>
          <a:xfrm>
            <a:off x="3025677" y="4314847"/>
            <a:ext cx="176212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prstClr val="black"/>
                </a:solidFill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InputThrottlingT2Start</a:t>
            </a:r>
            <a:endParaRPr lang="ja-JP" altLang="en-US" dirty="0">
              <a:solidFill>
                <a:prstClr val="black"/>
              </a:solidFill>
              <a:latin typeface="Times New Roman"/>
              <a:ea typeface="ＭＳ Ｐ明朝"/>
            </a:endParaRPr>
          </a:p>
        </p:txBody>
      </p: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3091B7F8-B1D9-0411-AA7D-7A6DFB65CA26}"/>
              </a:ext>
            </a:extLst>
          </p:cNvPr>
          <p:cNvCxnSpPr>
            <a:cxnSpLocks/>
          </p:cNvCxnSpPr>
          <p:nvPr/>
        </p:nvCxnSpPr>
        <p:spPr>
          <a:xfrm>
            <a:off x="5215543" y="4925669"/>
            <a:ext cx="0" cy="25425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37194AE1-790C-54AA-6A5D-09D70C6251D8}"/>
              </a:ext>
            </a:extLst>
          </p:cNvPr>
          <p:cNvSpPr txBox="1"/>
          <p:nvPr/>
        </p:nvSpPr>
        <p:spPr>
          <a:xfrm>
            <a:off x="4438630" y="4610896"/>
            <a:ext cx="176212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prstClr val="black"/>
                </a:solidFill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InputThrottlingT2End</a:t>
            </a:r>
            <a:endParaRPr lang="ja-JP" altLang="en-US" dirty="0">
              <a:solidFill>
                <a:prstClr val="black"/>
              </a:solidFill>
              <a:latin typeface="Times New Roman"/>
              <a:ea typeface="ＭＳ Ｐ明朝"/>
            </a:endParaRPr>
          </a:p>
        </p:txBody>
      </p: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6035E391-7D30-F7F7-6BAC-8A7B3BE9ED1A}"/>
              </a:ext>
            </a:extLst>
          </p:cNvPr>
          <p:cNvCxnSpPr>
            <a:cxnSpLocks/>
          </p:cNvCxnSpPr>
          <p:nvPr/>
        </p:nvCxnSpPr>
        <p:spPr>
          <a:xfrm>
            <a:off x="3930944" y="5563927"/>
            <a:ext cx="1252912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arrow" w="med" len="med"/>
            <a:tailEnd type="arrow" w="med" len="med"/>
          </a:ln>
          <a:effectLst/>
        </p:spPr>
      </p:cxn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530C38F4-9C46-DD50-3E29-FF7D627A677C}"/>
              </a:ext>
            </a:extLst>
          </p:cNvPr>
          <p:cNvSpPr txBox="1"/>
          <p:nvPr/>
        </p:nvSpPr>
        <p:spPr>
          <a:xfrm>
            <a:off x="1895558" y="5621237"/>
            <a:ext cx="532368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1400" dirty="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Data is blocked by input </a:t>
            </a:r>
            <a:r>
              <a:rPr lang="en-US" altLang="ja-JP" sz="140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throttling type-2</a:t>
            </a:r>
            <a:endParaRPr lang="en-US" altLang="ja-JP" sz="1400" dirty="0">
              <a:solidFill>
                <a:prstClr val="black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58843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7086600" y="251515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StrLrTdc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10254355" y="490057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(0)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10254355" y="5981122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C8FA7B0-0504-A23B-DD04-CBA773C385BE}"/>
              </a:ext>
            </a:extLst>
          </p:cNvPr>
          <p:cNvSpPr/>
          <p:nvPr/>
        </p:nvSpPr>
        <p:spPr>
          <a:xfrm>
            <a:off x="2867025" y="1152526"/>
            <a:ext cx="7091363" cy="44366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6615255" y="183558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5211985" y="183502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4797345" y="183405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3394075" y="183348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3232792" y="1761758"/>
            <a:ext cx="1771008" cy="7326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3164211" y="205666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3435594" y="190939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5253504" y="190939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7097389" y="177403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7530235" y="147940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7226300" y="183348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8216900" y="183348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7536839" y="149780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3164211" y="375780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5124707" y="219768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3295053" y="219768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3664311" y="346219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4133184" y="345981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6326459" y="335693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6527410" y="335693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6746210" y="346172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7393941" y="356790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7651044" y="356783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4651477" y="365622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6762065" y="348588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7879991" y="145149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6746210" y="313890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6326459" y="338256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6325891" y="356380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6529270" y="338256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6528702" y="356380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7406944" y="358025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4093323" y="320828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3580431" y="320254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4284232" y="392301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2952334" y="391076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5973804" y="387158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6469734" y="387695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3664311" y="360594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4328353" y="359639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7623532" y="368012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7226300" y="408713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4797345" y="444956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</a:t>
            </a:r>
            <a:r>
              <a: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128 </a:t>
            </a:r>
            <a:r>
              <a:rPr kumimoji="1" lang="en-US" altLang="ja-JP" sz="12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en-US" altLang="ja-JP" sz="12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</a:t>
            </a:r>
            <a:r>
              <a:rPr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4797344" y="5006795"/>
            <a:ext cx="4822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 or Trigger out (from LACCP)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7011904" y="2335883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B6396E3F-4833-FE70-4AC9-FDB35C4FA1B9}"/>
              </a:ext>
            </a:extLst>
          </p:cNvPr>
          <p:cNvSpPr/>
          <p:nvPr/>
        </p:nvSpPr>
        <p:spPr>
          <a:xfrm>
            <a:off x="5047002" y="1760870"/>
            <a:ext cx="1771008" cy="7326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6A85B52-486F-E704-C22C-7339830C04A2}"/>
              </a:ext>
            </a:extLst>
          </p:cNvPr>
          <p:cNvSpPr/>
          <p:nvPr/>
        </p:nvSpPr>
        <p:spPr>
          <a:xfrm>
            <a:off x="3435594" y="161409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C0CB2C4E-3725-1D0B-3987-08D200D399A8}"/>
              </a:ext>
            </a:extLst>
          </p:cNvPr>
          <p:cNvSpPr/>
          <p:nvPr/>
        </p:nvSpPr>
        <p:spPr>
          <a:xfrm>
            <a:off x="5253504" y="161409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7A6E668-F044-BB25-51A6-5D5A12917365}"/>
              </a:ext>
            </a:extLst>
          </p:cNvPr>
          <p:cNvSpPr txBox="1"/>
          <p:nvPr/>
        </p:nvSpPr>
        <p:spPr>
          <a:xfrm>
            <a:off x="5112963" y="1268834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64-95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B9528405-AEDB-F304-2257-8FAFC3B43C77}"/>
              </a:ext>
            </a:extLst>
          </p:cNvPr>
          <p:cNvSpPr txBox="1"/>
          <p:nvPr/>
        </p:nvSpPr>
        <p:spPr>
          <a:xfrm>
            <a:off x="3290433" y="1244762"/>
            <a:ext cx="16689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96-127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601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7086600" y="251515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StrHrTdc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10254355" y="490057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(0)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10254355" y="5981122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0E74E7B3-16E4-F403-9237-C989B4CAFB79}"/>
              </a:ext>
            </a:extLst>
          </p:cNvPr>
          <p:cNvGrpSpPr/>
          <p:nvPr/>
        </p:nvGrpSpPr>
        <p:grpSpPr>
          <a:xfrm>
            <a:off x="2867025" y="736993"/>
            <a:ext cx="7091363" cy="4852173"/>
            <a:chOff x="2867025" y="736993"/>
            <a:chExt cx="7091363" cy="4852173"/>
          </a:xfrm>
        </p:grpSpPr>
        <p:grpSp>
          <p:nvGrpSpPr>
            <p:cNvPr id="12" name="グループ化 11">
              <a:extLst>
                <a:ext uri="{FF2B5EF4-FFF2-40B4-BE49-F238E27FC236}">
                  <a16:creationId xmlns:a16="http://schemas.microsoft.com/office/drawing/2014/main" id="{267A0BC3-B54F-CCBD-22B3-4B671EC1EF82}"/>
                </a:ext>
              </a:extLst>
            </p:cNvPr>
            <p:cNvGrpSpPr/>
            <p:nvPr/>
          </p:nvGrpSpPr>
          <p:grpSpPr>
            <a:xfrm>
              <a:off x="2867025" y="1152526"/>
              <a:ext cx="7091363" cy="4436640"/>
              <a:chOff x="2867025" y="1152526"/>
              <a:chExt cx="7091363" cy="4436640"/>
            </a:xfrm>
          </p:grpSpPr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DC8FA7B0-0504-A23B-DD04-CBA773C385BE}"/>
                  </a:ext>
                </a:extLst>
              </p:cNvPr>
              <p:cNvSpPr/>
              <p:nvPr/>
            </p:nvSpPr>
            <p:spPr>
              <a:xfrm>
                <a:off x="2867025" y="1152526"/>
                <a:ext cx="7091363" cy="4436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6" name="正方形/長方形 25">
                <a:extLst>
                  <a:ext uri="{FF2B5EF4-FFF2-40B4-BE49-F238E27FC236}">
                    <a16:creationId xmlns:a16="http://schemas.microsoft.com/office/drawing/2014/main" id="{CD9DBD02-3367-AE87-A019-CC1850DD8277}"/>
                  </a:ext>
                </a:extLst>
              </p:cNvPr>
              <p:cNvSpPr/>
              <p:nvPr/>
            </p:nvSpPr>
            <p:spPr>
              <a:xfrm>
                <a:off x="6615255" y="1835587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7" name="正方形/長方形 26">
                <a:extLst>
                  <a:ext uri="{FF2B5EF4-FFF2-40B4-BE49-F238E27FC236}">
                    <a16:creationId xmlns:a16="http://schemas.microsoft.com/office/drawing/2014/main" id="{56F71A45-73DF-45BC-8CAA-F2B1FCABC96E}"/>
                  </a:ext>
                </a:extLst>
              </p:cNvPr>
              <p:cNvSpPr/>
              <p:nvPr/>
            </p:nvSpPr>
            <p:spPr>
              <a:xfrm>
                <a:off x="5211985" y="1835025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5" name="正方形/長方形 24">
                <a:extLst>
                  <a:ext uri="{FF2B5EF4-FFF2-40B4-BE49-F238E27FC236}">
                    <a16:creationId xmlns:a16="http://schemas.microsoft.com/office/drawing/2014/main" id="{ECCC446D-A412-C6A3-DDAD-7498B5CD06D5}"/>
                  </a:ext>
                </a:extLst>
              </p:cNvPr>
              <p:cNvSpPr/>
              <p:nvPr/>
            </p:nvSpPr>
            <p:spPr>
              <a:xfrm>
                <a:off x="4797345" y="1834050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4" name="正方形/長方形 23">
                <a:extLst>
                  <a:ext uri="{FF2B5EF4-FFF2-40B4-BE49-F238E27FC236}">
                    <a16:creationId xmlns:a16="http://schemas.microsoft.com/office/drawing/2014/main" id="{4E427451-DD5E-3961-8ACE-CFC3A4EB14CC}"/>
                  </a:ext>
                </a:extLst>
              </p:cNvPr>
              <p:cNvSpPr/>
              <p:nvPr/>
            </p:nvSpPr>
            <p:spPr>
              <a:xfrm>
                <a:off x="3394075" y="1833488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9" name="正方形/長方形 18">
                <a:extLst>
                  <a:ext uri="{FF2B5EF4-FFF2-40B4-BE49-F238E27FC236}">
                    <a16:creationId xmlns:a16="http://schemas.microsoft.com/office/drawing/2014/main" id="{D4D6395A-2D44-9CFE-DE57-1325FF5F429E}"/>
                  </a:ext>
                </a:extLst>
              </p:cNvPr>
              <p:cNvSpPr/>
              <p:nvPr/>
            </p:nvSpPr>
            <p:spPr>
              <a:xfrm>
                <a:off x="3232792" y="1761758"/>
                <a:ext cx="1771008" cy="7326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1" name="正方形/長方形 20">
                <a:extLst>
                  <a:ext uri="{FF2B5EF4-FFF2-40B4-BE49-F238E27FC236}">
                    <a16:creationId xmlns:a16="http://schemas.microsoft.com/office/drawing/2014/main" id="{7B736BF3-94B7-AE20-9EE9-E3F7F1D52CE4}"/>
                  </a:ext>
                </a:extLst>
              </p:cNvPr>
              <p:cNvSpPr/>
              <p:nvPr/>
            </p:nvSpPr>
            <p:spPr>
              <a:xfrm>
                <a:off x="3164211" y="2056665"/>
                <a:ext cx="5318167" cy="71729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8838B4E0-7736-FFAC-16B9-165BC265DFFE}"/>
                  </a:ext>
                </a:extLst>
              </p:cNvPr>
              <p:cNvSpPr/>
              <p:nvPr/>
            </p:nvSpPr>
            <p:spPr>
              <a:xfrm>
                <a:off x="3435594" y="19093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3" name="正方形/長方形 22">
                <a:extLst>
                  <a:ext uri="{FF2B5EF4-FFF2-40B4-BE49-F238E27FC236}">
                    <a16:creationId xmlns:a16="http://schemas.microsoft.com/office/drawing/2014/main" id="{A4163BFE-1FEB-3B38-A04B-AE350ED7F3EC}"/>
                  </a:ext>
                </a:extLst>
              </p:cNvPr>
              <p:cNvSpPr/>
              <p:nvPr/>
            </p:nvSpPr>
            <p:spPr>
              <a:xfrm>
                <a:off x="5253504" y="19093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8" name="正方形/長方形 27">
                <a:extLst>
                  <a:ext uri="{FF2B5EF4-FFF2-40B4-BE49-F238E27FC236}">
                    <a16:creationId xmlns:a16="http://schemas.microsoft.com/office/drawing/2014/main" id="{230D1283-CACC-81CD-7D9E-545A6F84AA43}"/>
                  </a:ext>
                </a:extLst>
              </p:cNvPr>
              <p:cNvSpPr/>
              <p:nvPr/>
            </p:nvSpPr>
            <p:spPr>
              <a:xfrm>
                <a:off x="7097389" y="1774031"/>
                <a:ext cx="1335776" cy="59456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:a16="http://schemas.microsoft.com/office/drawing/2014/main" id="{C7848301-D486-FF1A-FB55-64B8481B0A36}"/>
                  </a:ext>
                </a:extLst>
              </p:cNvPr>
              <p:cNvSpPr/>
              <p:nvPr/>
            </p:nvSpPr>
            <p:spPr>
              <a:xfrm>
                <a:off x="7530235" y="1479403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:a16="http://schemas.microsoft.com/office/drawing/2014/main" id="{182E6F9C-5F23-31EC-6A67-6060547B0C13}"/>
                  </a:ext>
                </a:extLst>
              </p:cNvPr>
              <p:cNvSpPr/>
              <p:nvPr/>
            </p:nvSpPr>
            <p:spPr>
              <a:xfrm>
                <a:off x="7226300" y="1833488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:a16="http://schemas.microsoft.com/office/drawing/2014/main" id="{1EF7F3F9-FF02-6076-8D7E-909958414AAE}"/>
                  </a:ext>
                </a:extLst>
              </p:cNvPr>
              <p:cNvSpPr/>
              <p:nvPr/>
            </p:nvSpPr>
            <p:spPr>
              <a:xfrm>
                <a:off x="8216900" y="1833488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6" name="テキスト ボックス 35">
                <a:extLst>
                  <a:ext uri="{FF2B5EF4-FFF2-40B4-BE49-F238E27FC236}">
                    <a16:creationId xmlns:a16="http://schemas.microsoft.com/office/drawing/2014/main" id="{F1CDC73B-B040-84C4-EC29-D4D5A51FB5FE}"/>
                  </a:ext>
                </a:extLst>
              </p:cNvPr>
              <p:cNvSpPr txBox="1"/>
              <p:nvPr/>
            </p:nvSpPr>
            <p:spPr>
              <a:xfrm>
                <a:off x="7536839" y="1497800"/>
                <a:ext cx="3963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b="1" dirty="0">
                    <a:solidFill>
                      <a:schemeClr val="accent2">
                        <a:lumMod val="75000"/>
                      </a:schemeClr>
                    </a:solidFill>
                  </a:rPr>
                  <a:t>2</a:t>
                </a:r>
                <a:endParaRPr kumimoji="1" lang="ja-JP" altLang="en-US" sz="1400" b="1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8" name="正方形/長方形 37">
                <a:extLst>
                  <a:ext uri="{FF2B5EF4-FFF2-40B4-BE49-F238E27FC236}">
                    <a16:creationId xmlns:a16="http://schemas.microsoft.com/office/drawing/2014/main" id="{89C81654-0973-30FB-4AC8-056599B4BBC7}"/>
                  </a:ext>
                </a:extLst>
              </p:cNvPr>
              <p:cNvSpPr/>
              <p:nvPr/>
            </p:nvSpPr>
            <p:spPr>
              <a:xfrm>
                <a:off x="3164211" y="3757800"/>
                <a:ext cx="5318167" cy="71729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9" name="テキスト ボックス 38">
                <a:extLst>
                  <a:ext uri="{FF2B5EF4-FFF2-40B4-BE49-F238E27FC236}">
                    <a16:creationId xmlns:a16="http://schemas.microsoft.com/office/drawing/2014/main" id="{D9B63EC7-F0BA-FC44-3539-1CC980801A2B}"/>
                  </a:ext>
                </a:extLst>
              </p:cNvPr>
              <p:cNvSpPr txBox="1"/>
              <p:nvPr/>
            </p:nvSpPr>
            <p:spPr>
              <a:xfrm>
                <a:off x="5124707" y="2197683"/>
                <a:ext cx="15515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テキスト ボックス 39">
                <a:extLst>
                  <a:ext uri="{FF2B5EF4-FFF2-40B4-BE49-F238E27FC236}">
                    <a16:creationId xmlns:a16="http://schemas.microsoft.com/office/drawing/2014/main" id="{08911415-2509-5B1C-3E99-56AF88BA1CE9}"/>
                  </a:ext>
                </a:extLst>
              </p:cNvPr>
              <p:cNvSpPr txBox="1"/>
              <p:nvPr/>
            </p:nvSpPr>
            <p:spPr>
              <a:xfrm>
                <a:off x="3295053" y="2197683"/>
                <a:ext cx="15515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正方形/長方形 40">
                <a:extLst>
                  <a:ext uri="{FF2B5EF4-FFF2-40B4-BE49-F238E27FC236}">
                    <a16:creationId xmlns:a16="http://schemas.microsoft.com/office/drawing/2014/main" id="{97CD6877-2474-646F-1D59-E471EBDC95B9}"/>
                  </a:ext>
                </a:extLst>
              </p:cNvPr>
              <p:cNvSpPr/>
              <p:nvPr/>
            </p:nvSpPr>
            <p:spPr>
              <a:xfrm>
                <a:off x="3664311" y="3462199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正方形/長方形 41">
                <a:extLst>
                  <a:ext uri="{FF2B5EF4-FFF2-40B4-BE49-F238E27FC236}">
                    <a16:creationId xmlns:a16="http://schemas.microsoft.com/office/drawing/2014/main" id="{FB818A7E-E9CE-8B64-AE68-AA37B5253D83}"/>
                  </a:ext>
                </a:extLst>
              </p:cNvPr>
              <p:cNvSpPr/>
              <p:nvPr/>
            </p:nvSpPr>
            <p:spPr>
              <a:xfrm>
                <a:off x="4133184" y="3459817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3" name="正方形/長方形 42">
                <a:extLst>
                  <a:ext uri="{FF2B5EF4-FFF2-40B4-BE49-F238E27FC236}">
                    <a16:creationId xmlns:a16="http://schemas.microsoft.com/office/drawing/2014/main" id="{B4A5B496-319E-803A-38E1-6BB30EE4FBBA}"/>
                  </a:ext>
                </a:extLst>
              </p:cNvPr>
              <p:cNvSpPr/>
              <p:nvPr/>
            </p:nvSpPr>
            <p:spPr>
              <a:xfrm>
                <a:off x="6326459" y="3356937"/>
                <a:ext cx="156256" cy="397995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4" name="正方形/長方形 43">
                <a:extLst>
                  <a:ext uri="{FF2B5EF4-FFF2-40B4-BE49-F238E27FC236}">
                    <a16:creationId xmlns:a16="http://schemas.microsoft.com/office/drawing/2014/main" id="{701BDF42-61B8-2903-69DF-48E4D97196A4}"/>
                  </a:ext>
                </a:extLst>
              </p:cNvPr>
              <p:cNvSpPr/>
              <p:nvPr/>
            </p:nvSpPr>
            <p:spPr>
              <a:xfrm>
                <a:off x="6527410" y="3356937"/>
                <a:ext cx="156256" cy="397995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5" name="正方形/長方形 44">
                <a:extLst>
                  <a:ext uri="{FF2B5EF4-FFF2-40B4-BE49-F238E27FC236}">
                    <a16:creationId xmlns:a16="http://schemas.microsoft.com/office/drawing/2014/main" id="{A680E96D-0426-EFBC-3535-C090FE16EB40}"/>
                  </a:ext>
                </a:extLst>
              </p:cNvPr>
              <p:cNvSpPr/>
              <p:nvPr/>
            </p:nvSpPr>
            <p:spPr>
              <a:xfrm>
                <a:off x="6746210" y="3461722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1FEB4D77-F337-E93C-A6EC-D73CC5CF18C0}"/>
                  </a:ext>
                </a:extLst>
              </p:cNvPr>
              <p:cNvSpPr/>
              <p:nvPr/>
            </p:nvSpPr>
            <p:spPr>
              <a:xfrm>
                <a:off x="7393941" y="3567906"/>
                <a:ext cx="182263" cy="183681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7" name="正方形/長方形 46">
                <a:extLst>
                  <a:ext uri="{FF2B5EF4-FFF2-40B4-BE49-F238E27FC236}">
                    <a16:creationId xmlns:a16="http://schemas.microsoft.com/office/drawing/2014/main" id="{D8EA857A-29C5-4BA9-2CDC-4F002F531776}"/>
                  </a:ext>
                </a:extLst>
              </p:cNvPr>
              <p:cNvSpPr/>
              <p:nvPr/>
            </p:nvSpPr>
            <p:spPr>
              <a:xfrm>
                <a:off x="7651044" y="3567839"/>
                <a:ext cx="352337" cy="183681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9" name="正方形/長方形 48">
                <a:extLst>
                  <a:ext uri="{FF2B5EF4-FFF2-40B4-BE49-F238E27FC236}">
                    <a16:creationId xmlns:a16="http://schemas.microsoft.com/office/drawing/2014/main" id="{E092A99C-69C7-DFAE-677D-230891D63ADF}"/>
                  </a:ext>
                </a:extLst>
              </p:cNvPr>
              <p:cNvSpPr/>
              <p:nvPr/>
            </p:nvSpPr>
            <p:spPr>
              <a:xfrm>
                <a:off x="4651477" y="3656227"/>
                <a:ext cx="423882" cy="98433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0" name="テキスト ボックス 49">
                <a:extLst>
                  <a:ext uri="{FF2B5EF4-FFF2-40B4-BE49-F238E27FC236}">
                    <a16:creationId xmlns:a16="http://schemas.microsoft.com/office/drawing/2014/main" id="{ACF70052-36CA-0B2F-3ADF-A86AB1D37CB7}"/>
                  </a:ext>
                </a:extLst>
              </p:cNvPr>
              <p:cNvSpPr txBox="1"/>
              <p:nvPr/>
            </p:nvSpPr>
            <p:spPr>
              <a:xfrm>
                <a:off x="6762065" y="3485887"/>
                <a:ext cx="3963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400" b="1" dirty="0">
                    <a:solidFill>
                      <a:schemeClr val="accent2">
                        <a:lumMod val="75000"/>
                      </a:schemeClr>
                    </a:solidFill>
                  </a:rPr>
                  <a:t>2</a:t>
                </a:r>
                <a:endParaRPr kumimoji="1" lang="ja-JP" altLang="en-US" sz="1400" b="1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51" name="テキスト ボックス 50">
                <a:extLst>
                  <a:ext uri="{FF2B5EF4-FFF2-40B4-BE49-F238E27FC236}">
                    <a16:creationId xmlns:a16="http://schemas.microsoft.com/office/drawing/2014/main" id="{87D90333-2492-3609-0B2F-2EC4306113ED}"/>
                  </a:ext>
                </a:extLst>
              </p:cNvPr>
              <p:cNvSpPr txBox="1"/>
              <p:nvPr/>
            </p:nvSpPr>
            <p:spPr>
              <a:xfrm>
                <a:off x="7879991" y="1451493"/>
                <a:ext cx="12047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solidFill>
                      <a:schemeClr val="accent2">
                        <a:lumMod val="75000"/>
                      </a:schemeClr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*GN-2006-1</a:t>
                </a:r>
                <a:endParaRPr kumimoji="1" lang="ja-JP" altLang="en-US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52" name="テキスト ボックス 51">
                <a:extLst>
                  <a:ext uri="{FF2B5EF4-FFF2-40B4-BE49-F238E27FC236}">
                    <a16:creationId xmlns:a16="http://schemas.microsoft.com/office/drawing/2014/main" id="{0308D54A-E1C6-619F-2780-2015E5E1BDE3}"/>
                  </a:ext>
                </a:extLst>
              </p:cNvPr>
              <p:cNvSpPr txBox="1"/>
              <p:nvPr/>
            </p:nvSpPr>
            <p:spPr>
              <a:xfrm>
                <a:off x="6746210" y="3138905"/>
                <a:ext cx="12047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solidFill>
                      <a:schemeClr val="accent2">
                        <a:lumMod val="75000"/>
                      </a:schemeClr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*GN-2006-4</a:t>
                </a:r>
                <a:endParaRPr kumimoji="1" lang="ja-JP" altLang="en-US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53" name="楕円 52">
                <a:extLst>
                  <a:ext uri="{FF2B5EF4-FFF2-40B4-BE49-F238E27FC236}">
                    <a16:creationId xmlns:a16="http://schemas.microsoft.com/office/drawing/2014/main" id="{EF111DCE-A1CB-B7B5-432B-9CCFA9D0E457}"/>
                  </a:ext>
                </a:extLst>
              </p:cNvPr>
              <p:cNvSpPr/>
              <p:nvPr/>
            </p:nvSpPr>
            <p:spPr>
              <a:xfrm>
                <a:off x="6326459" y="3382563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4" name="楕円 53">
                <a:extLst>
                  <a:ext uri="{FF2B5EF4-FFF2-40B4-BE49-F238E27FC236}">
                    <a16:creationId xmlns:a16="http://schemas.microsoft.com/office/drawing/2014/main" id="{75134F21-690D-ADBF-23EE-A47C7970D5F7}"/>
                  </a:ext>
                </a:extLst>
              </p:cNvPr>
              <p:cNvSpPr/>
              <p:nvPr/>
            </p:nvSpPr>
            <p:spPr>
              <a:xfrm>
                <a:off x="6325891" y="3563807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6" name="楕円 55">
                <a:extLst>
                  <a:ext uri="{FF2B5EF4-FFF2-40B4-BE49-F238E27FC236}">
                    <a16:creationId xmlns:a16="http://schemas.microsoft.com/office/drawing/2014/main" id="{7589B501-E072-F1BF-1776-545727F2BCCB}"/>
                  </a:ext>
                </a:extLst>
              </p:cNvPr>
              <p:cNvSpPr/>
              <p:nvPr/>
            </p:nvSpPr>
            <p:spPr>
              <a:xfrm>
                <a:off x="6529270" y="3382563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7" name="楕円 56">
                <a:extLst>
                  <a:ext uri="{FF2B5EF4-FFF2-40B4-BE49-F238E27FC236}">
                    <a16:creationId xmlns:a16="http://schemas.microsoft.com/office/drawing/2014/main" id="{342BC80B-5B3D-F9A0-24CC-A4F563F97C6A}"/>
                  </a:ext>
                </a:extLst>
              </p:cNvPr>
              <p:cNvSpPr/>
              <p:nvPr/>
            </p:nvSpPr>
            <p:spPr>
              <a:xfrm>
                <a:off x="6528702" y="3563807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8" name="楕円 57">
                <a:extLst>
                  <a:ext uri="{FF2B5EF4-FFF2-40B4-BE49-F238E27FC236}">
                    <a16:creationId xmlns:a16="http://schemas.microsoft.com/office/drawing/2014/main" id="{B735D2A4-3D63-1F59-2C34-152AF8F6F6BB}"/>
                  </a:ext>
                </a:extLst>
              </p:cNvPr>
              <p:cNvSpPr/>
              <p:nvPr/>
            </p:nvSpPr>
            <p:spPr>
              <a:xfrm>
                <a:off x="7406944" y="3580259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9" name="テキスト ボックス 58">
                <a:extLst>
                  <a:ext uri="{FF2B5EF4-FFF2-40B4-BE49-F238E27FC236}">
                    <a16:creationId xmlns:a16="http://schemas.microsoft.com/office/drawing/2014/main" id="{5906D87D-B6B1-FCA7-1FEA-D9857D4D2448}"/>
                  </a:ext>
                </a:extLst>
              </p:cNvPr>
              <p:cNvSpPr txBox="1"/>
              <p:nvPr/>
            </p:nvSpPr>
            <p:spPr>
              <a:xfrm>
                <a:off x="4093323" y="3208280"/>
                <a:ext cx="5916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SFP1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テキスト ボックス 59">
                <a:extLst>
                  <a:ext uri="{FF2B5EF4-FFF2-40B4-BE49-F238E27FC236}">
                    <a16:creationId xmlns:a16="http://schemas.microsoft.com/office/drawing/2014/main" id="{C4F96780-FA11-5508-0F08-AC3B8084A3FD}"/>
                  </a:ext>
                </a:extLst>
              </p:cNvPr>
              <p:cNvSpPr txBox="1"/>
              <p:nvPr/>
            </p:nvSpPr>
            <p:spPr>
              <a:xfrm>
                <a:off x="3580431" y="3202544"/>
                <a:ext cx="5916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SFP2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1" name="テキスト ボックス 60">
                <a:extLst>
                  <a:ext uri="{FF2B5EF4-FFF2-40B4-BE49-F238E27FC236}">
                    <a16:creationId xmlns:a16="http://schemas.microsoft.com/office/drawing/2014/main" id="{CCC06CE2-81A5-A9B1-36A7-2C120574AE92}"/>
                  </a:ext>
                </a:extLst>
              </p:cNvPr>
              <p:cNvSpPr txBox="1"/>
              <p:nvPr/>
            </p:nvSpPr>
            <p:spPr>
              <a:xfrm>
                <a:off x="4284232" y="3923012"/>
                <a:ext cx="98172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Data link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2" name="テキスト ボックス 61">
                <a:extLst>
                  <a:ext uri="{FF2B5EF4-FFF2-40B4-BE49-F238E27FC236}">
                    <a16:creationId xmlns:a16="http://schemas.microsoft.com/office/drawing/2014/main" id="{8E7572EC-8FF1-FFDB-7A38-FD513B349FAC}"/>
                  </a:ext>
                </a:extLst>
              </p:cNvPr>
              <p:cNvSpPr txBox="1"/>
              <p:nvPr/>
            </p:nvSpPr>
            <p:spPr>
              <a:xfrm>
                <a:off x="2952334" y="3910764"/>
                <a:ext cx="98172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3" name="テキスト ボックス 62">
                <a:extLst>
                  <a:ext uri="{FF2B5EF4-FFF2-40B4-BE49-F238E27FC236}">
                    <a16:creationId xmlns:a16="http://schemas.microsoft.com/office/drawing/2014/main" id="{0D09BF1B-CA2D-1A18-C599-33FEB5DE453E}"/>
                  </a:ext>
                </a:extLst>
              </p:cNvPr>
              <p:cNvSpPr txBox="1"/>
              <p:nvPr/>
            </p:nvSpPr>
            <p:spPr>
              <a:xfrm>
                <a:off x="5973804" y="3871587"/>
                <a:ext cx="56531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</a:t>
                </a:r>
              </a:p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IN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21B81336-4263-25F0-A5DF-5EFD3219C166}"/>
                  </a:ext>
                </a:extLst>
              </p:cNvPr>
              <p:cNvSpPr txBox="1"/>
              <p:nvPr/>
            </p:nvSpPr>
            <p:spPr>
              <a:xfrm>
                <a:off x="6469734" y="3876953"/>
                <a:ext cx="62765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</a:t>
                </a:r>
              </a:p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OUT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66" name="直線コネクタ 65">
                <a:extLst>
                  <a:ext uri="{FF2B5EF4-FFF2-40B4-BE49-F238E27FC236}">
                    <a16:creationId xmlns:a16="http://schemas.microsoft.com/office/drawing/2014/main" id="{AC5C4A0A-6485-AE5D-1726-E5AD00B650F6}"/>
                  </a:ext>
                </a:extLst>
              </p:cNvPr>
              <p:cNvCxnSpPr>
                <a:endCxn id="41" idx="0"/>
              </p:cNvCxnSpPr>
              <p:nvPr/>
            </p:nvCxnSpPr>
            <p:spPr>
              <a:xfrm flipV="1">
                <a:off x="3664311" y="3605940"/>
                <a:ext cx="175191" cy="36281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直線コネクタ 66">
                <a:extLst>
                  <a:ext uri="{FF2B5EF4-FFF2-40B4-BE49-F238E27FC236}">
                    <a16:creationId xmlns:a16="http://schemas.microsoft.com/office/drawing/2014/main" id="{AEE5530C-F13A-C989-CF7F-EAA370C4C97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328353" y="3596396"/>
                <a:ext cx="121940" cy="32661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1" name="右中かっこ 70">
                <a:extLst>
                  <a:ext uri="{FF2B5EF4-FFF2-40B4-BE49-F238E27FC236}">
                    <a16:creationId xmlns:a16="http://schemas.microsoft.com/office/drawing/2014/main" id="{AEFD7B3C-0A2C-D54B-8C09-F3DA056B46CB}"/>
                  </a:ext>
                </a:extLst>
              </p:cNvPr>
              <p:cNvSpPr/>
              <p:nvPr/>
            </p:nvSpPr>
            <p:spPr>
              <a:xfrm rot="5400000">
                <a:off x="7623532" y="3680124"/>
                <a:ext cx="165972" cy="593725"/>
              </a:xfrm>
              <a:prstGeom prst="rightBrace">
                <a:avLst/>
              </a:prstGeom>
              <a:ln w="127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72" name="テキスト ボックス 71">
                <a:extLst>
                  <a:ext uri="{FF2B5EF4-FFF2-40B4-BE49-F238E27FC236}">
                    <a16:creationId xmlns:a16="http://schemas.microsoft.com/office/drawing/2014/main" id="{5ED9E166-9935-B7F0-C7F0-36C54BE863D0}"/>
                  </a:ext>
                </a:extLst>
              </p:cNvPr>
              <p:cNvSpPr txBox="1"/>
              <p:nvPr/>
            </p:nvSpPr>
            <p:spPr>
              <a:xfrm>
                <a:off x="7226300" y="4087139"/>
                <a:ext cx="273208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solidFill>
                      <a:srgbClr val="C0000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These power supply connectors are connected. </a:t>
                </a:r>
              </a:p>
              <a:p>
                <a:pPr algn="ctr"/>
                <a:r>
                  <a:rPr kumimoji="1" lang="en-US" altLang="ja-JP" sz="1200" dirty="0">
                    <a:solidFill>
                      <a:srgbClr val="C0000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Recommend to put a cover on unused side for your safety.</a:t>
                </a:r>
                <a:endParaRPr kumimoji="1" lang="ja-JP" altLang="en-US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73" name="テキスト ボックス 72">
                <a:extLst>
                  <a:ext uri="{FF2B5EF4-FFF2-40B4-BE49-F238E27FC236}">
                    <a16:creationId xmlns:a16="http://schemas.microsoft.com/office/drawing/2014/main" id="{07BBEAAA-02BF-10AB-586C-BEA0C3AE5858}"/>
                  </a:ext>
                </a:extLst>
              </p:cNvPr>
              <p:cNvSpPr txBox="1"/>
              <p:nvPr/>
            </p:nvSpPr>
            <p:spPr>
              <a:xfrm>
                <a:off x="4797345" y="4449560"/>
                <a:ext cx="273208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 IN1: </a:t>
                </a:r>
                <a:r>
                  <a:rPr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 IN2: Trigger</a:t>
                </a:r>
                <a:r>
                  <a:rPr lang="ja-JP" altLang="en-US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 </a:t>
                </a:r>
                <a:r>
                  <a:rPr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in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74" name="テキスト ボックス 73">
                <a:extLst>
                  <a:ext uri="{FF2B5EF4-FFF2-40B4-BE49-F238E27FC236}">
                    <a16:creationId xmlns:a16="http://schemas.microsoft.com/office/drawing/2014/main" id="{579E3C38-DF60-B795-703B-98DE400BAB27}"/>
                  </a:ext>
                </a:extLst>
              </p:cNvPr>
              <p:cNvSpPr txBox="1"/>
              <p:nvPr/>
            </p:nvSpPr>
            <p:spPr>
              <a:xfrm>
                <a:off x="4797344" y="5006795"/>
                <a:ext cx="482290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 OUT1: Heartbeat signal or Trigger out (from LACCP)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 OUT2: TCP connection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B6396E3F-4833-FE70-4AC9-FDB35C4FA1B9}"/>
                  </a:ext>
                </a:extLst>
              </p:cNvPr>
              <p:cNvSpPr/>
              <p:nvPr/>
            </p:nvSpPr>
            <p:spPr>
              <a:xfrm>
                <a:off x="5047002" y="1760870"/>
                <a:ext cx="1771008" cy="7326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A6A85B52-486F-E704-C22C-7339830C04A2}"/>
                  </a:ext>
                </a:extLst>
              </p:cNvPr>
              <p:cNvSpPr/>
              <p:nvPr/>
            </p:nvSpPr>
            <p:spPr>
              <a:xfrm>
                <a:off x="3435594" y="16140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" name="正方形/長方形 7">
                <a:extLst>
                  <a:ext uri="{FF2B5EF4-FFF2-40B4-BE49-F238E27FC236}">
                    <a16:creationId xmlns:a16="http://schemas.microsoft.com/office/drawing/2014/main" id="{C0CB2C4E-3725-1D0B-3987-08D200D399A8}"/>
                  </a:ext>
                </a:extLst>
              </p:cNvPr>
              <p:cNvSpPr/>
              <p:nvPr/>
            </p:nvSpPr>
            <p:spPr>
              <a:xfrm>
                <a:off x="5253504" y="16140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87A6E668-F044-BB25-51A6-5D5A12917365}"/>
                  </a:ext>
                </a:extLst>
              </p:cNvPr>
              <p:cNvSpPr txBox="1"/>
              <p:nvPr/>
            </p:nvSpPr>
            <p:spPr>
              <a:xfrm>
                <a:off x="5112963" y="1268834"/>
                <a:ext cx="15515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TDC 32-63 </a:t>
                </a:r>
                <a:r>
                  <a:rPr kumimoji="1" lang="en-US" altLang="ja-JP" sz="1400" dirty="0" err="1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ch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B9528405-AEDB-F304-2257-8FAFC3B43C77}"/>
                  </a:ext>
                </a:extLst>
              </p:cNvPr>
              <p:cNvSpPr txBox="1"/>
              <p:nvPr/>
            </p:nvSpPr>
            <p:spPr>
              <a:xfrm>
                <a:off x="3290433" y="1244762"/>
                <a:ext cx="16689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TDC </a:t>
                </a:r>
                <a:r>
                  <a:rPr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0</a:t>
                </a:r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-31 </a:t>
                </a:r>
                <a:r>
                  <a:rPr kumimoji="1" lang="en-US" altLang="ja-JP" sz="1400" dirty="0" err="1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ch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EB154CDD-D8DB-B702-DEC1-CB61E85AF7AC}"/>
                </a:ext>
              </a:extLst>
            </p:cNvPr>
            <p:cNvSpPr txBox="1"/>
            <p:nvPr/>
          </p:nvSpPr>
          <p:spPr>
            <a:xfrm>
              <a:off x="6539116" y="736993"/>
              <a:ext cx="27858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0-1: Primary (TX for </a:t>
              </a:r>
              <a:r>
                <a:rPr lang="en-US" altLang="ja-JP" sz="1400" dirty="0" err="1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Mzn</a:t>
              </a:r>
              <a:r>
                <a:rPr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)</a:t>
              </a:r>
            </a:p>
            <a:p>
              <a:pPr algn="ctr"/>
              <a:r>
                <a:rPr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2</a:t>
              </a:r>
              <a:r>
                <a:rPr kumimoji="1"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: Secondary (RX)</a:t>
              </a:r>
              <a:endParaRPr kumimoji="1" lang="ja-JP" altLang="en-US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5084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EB3511D-4BD1-6848-58EC-42F1181E35FB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今回の運用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D9619E3-7719-2D30-801D-EDD25750B5EA}"/>
              </a:ext>
            </a:extLst>
          </p:cNvPr>
          <p:cNvSpPr txBox="1"/>
          <p:nvPr/>
        </p:nvSpPr>
        <p:spPr>
          <a:xfrm>
            <a:off x="1295400" y="1571625"/>
            <a:ext cx="83248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MikuClockPrim</a:t>
            </a:r>
            <a:r>
              <a:rPr kumimoji="1"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MikuClockHub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OFF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Trailing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 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AMANEQ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StrLrTdc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CIRASAME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StrTdc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ON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TOT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が入った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leading 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だけ返ってくる。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2126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1C469A5-98CC-6F6D-3589-0DE69DFB0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563" y="728803"/>
            <a:ext cx="2829320" cy="321989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C237F36-E2F9-4091-9251-C3676FA5C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95" t="49103" r="24351" b="12307"/>
          <a:stretch/>
        </p:blipFill>
        <p:spPr>
          <a:xfrm>
            <a:off x="5609492" y="1576954"/>
            <a:ext cx="4317023" cy="1746537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50DA0CF-50F3-DE94-8AEF-756813F94280}"/>
              </a:ext>
            </a:extLst>
          </p:cNvPr>
          <p:cNvSpPr txBox="1"/>
          <p:nvPr/>
        </p:nvSpPr>
        <p:spPr>
          <a:xfrm>
            <a:off x="8959361" y="2584939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0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E3F3804-EED0-39E1-B4DA-572D5686326C}"/>
              </a:ext>
            </a:extLst>
          </p:cNvPr>
          <p:cNvSpPr txBox="1"/>
          <p:nvPr/>
        </p:nvSpPr>
        <p:spPr>
          <a:xfrm>
            <a:off x="8941776" y="2918962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73BFABD-C6C5-1AF7-6B15-2ECC74390CCA}"/>
              </a:ext>
            </a:extLst>
          </p:cNvPr>
          <p:cNvSpPr txBox="1"/>
          <p:nvPr/>
        </p:nvSpPr>
        <p:spPr>
          <a:xfrm>
            <a:off x="8590081" y="2593731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</a:rPr>
              <a:t>2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126DFC-8BF2-D313-2F80-BEF964F2E5DF}"/>
              </a:ext>
            </a:extLst>
          </p:cNvPr>
          <p:cNvSpPr txBox="1"/>
          <p:nvPr/>
        </p:nvSpPr>
        <p:spPr>
          <a:xfrm>
            <a:off x="6233737" y="2918962"/>
            <a:ext cx="454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15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95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56141932-6402-9805-E1D2-4984D945D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36" t="25128" r="33293" b="26538"/>
          <a:stretch/>
        </p:blipFill>
        <p:spPr>
          <a:xfrm>
            <a:off x="3393830" y="1723292"/>
            <a:ext cx="473905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3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正方形/長方形 262">
            <a:extLst>
              <a:ext uri="{FF2B5EF4-FFF2-40B4-BE49-F238E27FC236}">
                <a16:creationId xmlns:a16="http://schemas.microsoft.com/office/drawing/2014/main" id="{5838D2AB-8A45-A428-F221-7A3834E1D3CC}"/>
              </a:ext>
            </a:extLst>
          </p:cNvPr>
          <p:cNvSpPr/>
          <p:nvPr/>
        </p:nvSpPr>
        <p:spPr>
          <a:xfrm>
            <a:off x="6096000" y="91440"/>
            <a:ext cx="5994400" cy="65875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748FBED-8E9C-4BFD-A271-1F4302BCAE1F}"/>
              </a:ext>
            </a:extLst>
          </p:cNvPr>
          <p:cNvSpPr/>
          <p:nvPr/>
        </p:nvSpPr>
        <p:spPr>
          <a:xfrm>
            <a:off x="6339798" y="178986"/>
            <a:ext cx="5401076" cy="637421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F3EDF3E-80AD-BCA5-0006-56B6D2F982EB}"/>
              </a:ext>
            </a:extLst>
          </p:cNvPr>
          <p:cNvSpPr/>
          <p:nvPr/>
        </p:nvSpPr>
        <p:spPr>
          <a:xfrm>
            <a:off x="7502672" y="1869194"/>
            <a:ext cx="1046953" cy="1839649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3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EF751593-7CD3-82F4-AD1C-F5C3C2551B95}"/>
              </a:ext>
            </a:extLst>
          </p:cNvPr>
          <p:cNvCxnSpPr>
            <a:cxnSpLocks/>
            <a:stCxn id="7" idx="3"/>
          </p:cNvCxnSpPr>
          <p:nvPr/>
        </p:nvCxnSpPr>
        <p:spPr>
          <a:xfrm flipH="1">
            <a:off x="8549621" y="2738053"/>
            <a:ext cx="749579" cy="0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EE819A34-AD40-CAC2-5CA3-E5F3C9A64675}"/>
              </a:ext>
            </a:extLst>
          </p:cNvPr>
          <p:cNvCxnSpPr>
            <a:cxnSpLocks/>
            <a:stCxn id="9" idx="3"/>
          </p:cNvCxnSpPr>
          <p:nvPr/>
        </p:nvCxnSpPr>
        <p:spPr>
          <a:xfrm flipH="1">
            <a:off x="8997950" y="5127629"/>
            <a:ext cx="301250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D4A375FB-1EC0-CB61-62A4-9C80366BABD7}"/>
              </a:ext>
            </a:extLst>
          </p:cNvPr>
          <p:cNvSpPr/>
          <p:nvPr/>
        </p:nvSpPr>
        <p:spPr>
          <a:xfrm>
            <a:off x="9188732" y="4684113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3641A58A-80E9-E43F-1262-B9939477FD39}"/>
              </a:ext>
            </a:extLst>
          </p:cNvPr>
          <p:cNvSpPr/>
          <p:nvPr/>
        </p:nvSpPr>
        <p:spPr>
          <a:xfrm>
            <a:off x="6249156" y="5491219"/>
            <a:ext cx="414138" cy="194449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角丸四角形 74">
            <a:extLst>
              <a:ext uri="{FF2B5EF4-FFF2-40B4-BE49-F238E27FC236}">
                <a16:creationId xmlns:a16="http://schemas.microsoft.com/office/drawing/2014/main" id="{EB9F55BA-866D-5824-36BA-AD95851B51F9}"/>
              </a:ext>
            </a:extLst>
          </p:cNvPr>
          <p:cNvSpPr/>
          <p:nvPr/>
        </p:nvSpPr>
        <p:spPr>
          <a:xfrm>
            <a:off x="7280628" y="5655382"/>
            <a:ext cx="676557" cy="681553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Power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supply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5EDBC5E6-EE48-2C07-18BD-5E977E8ADD36}"/>
              </a:ext>
            </a:extLst>
          </p:cNvPr>
          <p:cNvCxnSpPr>
            <a:cxnSpLocks/>
          </p:cNvCxnSpPr>
          <p:nvPr/>
        </p:nvCxnSpPr>
        <p:spPr>
          <a:xfrm flipH="1">
            <a:off x="6552820" y="6065352"/>
            <a:ext cx="72780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8F596FEB-98BB-41CE-1FBB-7FE63A954589}"/>
              </a:ext>
            </a:extLst>
          </p:cNvPr>
          <p:cNvCxnSpPr>
            <a:cxnSpLocks/>
          </p:cNvCxnSpPr>
          <p:nvPr/>
        </p:nvCxnSpPr>
        <p:spPr>
          <a:xfrm flipV="1">
            <a:off x="8829239" y="3592144"/>
            <a:ext cx="0" cy="2002432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90F8AABE-A3C6-A079-5662-26FD5DE8C063}"/>
              </a:ext>
            </a:extLst>
          </p:cNvPr>
          <p:cNvSpPr/>
          <p:nvPr/>
        </p:nvSpPr>
        <p:spPr>
          <a:xfrm>
            <a:off x="6139184" y="668753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5" name="テキスト ボックス 84">
            <a:extLst>
              <a:ext uri="{FF2B5EF4-FFF2-40B4-BE49-F238E27FC236}">
                <a16:creationId xmlns:a16="http://schemas.microsoft.com/office/drawing/2014/main" id="{A2C79460-1021-B565-4D69-7382CF00D2A6}"/>
              </a:ext>
            </a:extLst>
          </p:cNvPr>
          <p:cNvSpPr txBox="1"/>
          <p:nvPr/>
        </p:nvSpPr>
        <p:spPr>
          <a:xfrm>
            <a:off x="7657886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7B2C8F27-B504-C227-336A-6D35763866A3}"/>
              </a:ext>
            </a:extLst>
          </p:cNvPr>
          <p:cNvSpPr txBox="1"/>
          <p:nvPr/>
        </p:nvSpPr>
        <p:spPr>
          <a:xfrm>
            <a:off x="10015464" y="4035435"/>
            <a:ext cx="1358832" cy="301768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40A36A0-B2A5-AF9E-E1DE-FC494E6F2BFA}"/>
              </a:ext>
            </a:extLst>
          </p:cNvPr>
          <p:cNvSpPr/>
          <p:nvPr/>
        </p:nvSpPr>
        <p:spPr>
          <a:xfrm flipH="1">
            <a:off x="9299200" y="240184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02BD48E-0A35-7BBF-135F-62B205F19457}"/>
              </a:ext>
            </a:extLst>
          </p:cNvPr>
          <p:cNvSpPr/>
          <p:nvPr/>
        </p:nvSpPr>
        <p:spPr>
          <a:xfrm flipH="1">
            <a:off x="9299200" y="327037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A91F9BD-FB01-AFC2-E31D-263FA27B7675}"/>
              </a:ext>
            </a:extLst>
          </p:cNvPr>
          <p:cNvSpPr/>
          <p:nvPr/>
        </p:nvSpPr>
        <p:spPr>
          <a:xfrm flipH="1">
            <a:off x="9299200" y="479142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62150F02-3FEC-5479-95E6-384DA845312B}"/>
              </a:ext>
            </a:extLst>
          </p:cNvPr>
          <p:cNvSpPr/>
          <p:nvPr/>
        </p:nvSpPr>
        <p:spPr>
          <a:xfrm flipH="1">
            <a:off x="9299200" y="565995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DB1B7690-1B5C-D5D0-C421-ABA56AEB9A73}"/>
              </a:ext>
            </a:extLst>
          </p:cNvPr>
          <p:cNvSpPr/>
          <p:nvPr/>
        </p:nvSpPr>
        <p:spPr>
          <a:xfrm flipH="1">
            <a:off x="10301898" y="3074258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B5EAB355-3F9F-9250-35DE-A63E6A188190}"/>
              </a:ext>
            </a:extLst>
          </p:cNvPr>
          <p:cNvCxnSpPr/>
          <p:nvPr/>
        </p:nvCxnSpPr>
        <p:spPr>
          <a:xfrm flipH="1" flipV="1">
            <a:off x="11119904" y="3195662"/>
            <a:ext cx="432744" cy="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89E250E-B343-FF55-42FB-3956267559CF}"/>
              </a:ext>
            </a:extLst>
          </p:cNvPr>
          <p:cNvCxnSpPr>
            <a:cxnSpLocks/>
          </p:cNvCxnSpPr>
          <p:nvPr/>
        </p:nvCxnSpPr>
        <p:spPr>
          <a:xfrm flipH="1">
            <a:off x="8549621" y="3195665"/>
            <a:ext cx="1752278" cy="0"/>
          </a:xfrm>
          <a:prstGeom prst="line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5F84E91B-5439-69AF-7CC1-9C1836EA65E8}"/>
              </a:ext>
            </a:extLst>
          </p:cNvPr>
          <p:cNvCxnSpPr>
            <a:cxnSpLocks/>
          </p:cNvCxnSpPr>
          <p:nvPr/>
        </p:nvCxnSpPr>
        <p:spPr>
          <a:xfrm flipH="1">
            <a:off x="8829239" y="5594576"/>
            <a:ext cx="14726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78E9169C-F358-5FEF-0B42-FC6A685103CE}"/>
              </a:ext>
            </a:extLst>
          </p:cNvPr>
          <p:cNvSpPr/>
          <p:nvPr/>
        </p:nvSpPr>
        <p:spPr>
          <a:xfrm flipH="1">
            <a:off x="10312460" y="5463834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8" name="片側の 2 つの角を切り取った四角形 148">
            <a:extLst>
              <a:ext uri="{FF2B5EF4-FFF2-40B4-BE49-F238E27FC236}">
                <a16:creationId xmlns:a16="http://schemas.microsoft.com/office/drawing/2014/main" id="{6490CB6A-CADE-D56B-927F-E134D5C704DE}"/>
              </a:ext>
            </a:extLst>
          </p:cNvPr>
          <p:cNvSpPr/>
          <p:nvPr/>
        </p:nvSpPr>
        <p:spPr>
          <a:xfrm rot="16200000" flipH="1">
            <a:off x="11012174" y="5429149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B4C19741-C5D4-9D04-BC25-0D8B140330D7}"/>
              </a:ext>
            </a:extLst>
          </p:cNvPr>
          <p:cNvSpPr txBox="1"/>
          <p:nvPr/>
        </p:nvSpPr>
        <p:spPr>
          <a:xfrm flipH="1">
            <a:off x="9920749" y="3332832"/>
            <a:ext cx="1568710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Differential signal to LVCMOS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0" name="片側の 2 つの角を切り取った四角形 147">
            <a:extLst>
              <a:ext uri="{FF2B5EF4-FFF2-40B4-BE49-F238E27FC236}">
                <a16:creationId xmlns:a16="http://schemas.microsoft.com/office/drawing/2014/main" id="{B60C12AB-2BB9-445B-A85C-5394344B0FE0}"/>
              </a:ext>
            </a:extLst>
          </p:cNvPr>
          <p:cNvSpPr/>
          <p:nvPr/>
        </p:nvSpPr>
        <p:spPr>
          <a:xfrm rot="16200000" flipH="1">
            <a:off x="11012174" y="3039573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BE9FAB4A-BE60-0B09-E781-13FDFA0FAB76}"/>
              </a:ext>
            </a:extLst>
          </p:cNvPr>
          <p:cNvCxnSpPr>
            <a:cxnSpLocks/>
          </p:cNvCxnSpPr>
          <p:nvPr/>
        </p:nvCxnSpPr>
        <p:spPr>
          <a:xfrm flipH="1">
            <a:off x="11104074" y="5594576"/>
            <a:ext cx="473942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BE63D3AD-011B-182A-F243-F6B02F3E8880}"/>
              </a:ext>
            </a:extLst>
          </p:cNvPr>
          <p:cNvSpPr txBox="1"/>
          <p:nvPr/>
        </p:nvSpPr>
        <p:spPr>
          <a:xfrm flipH="1">
            <a:off x="9842301" y="4655592"/>
            <a:ext cx="1899593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 differential signal input</a:t>
            </a:r>
          </a:p>
        </p:txBody>
      </p:sp>
      <p:sp>
        <p:nvSpPr>
          <p:cNvPr id="90" name="テキスト ボックス 89">
            <a:extLst>
              <a:ext uri="{FF2B5EF4-FFF2-40B4-BE49-F238E27FC236}">
                <a16:creationId xmlns:a16="http://schemas.microsoft.com/office/drawing/2014/main" id="{9F886A24-9825-365E-252D-78E3154E883E}"/>
              </a:ext>
            </a:extLst>
          </p:cNvPr>
          <p:cNvSpPr txBox="1"/>
          <p:nvPr/>
        </p:nvSpPr>
        <p:spPr>
          <a:xfrm>
            <a:off x="9345302" y="2528731"/>
            <a:ext cx="1349492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</a:t>
            </a:r>
          </a:p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base connectors</a:t>
            </a:r>
            <a:endParaRPr kumimoji="1" lang="ja-JP" altLang="en-US" sz="12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069D5D6A-8773-347A-7614-571B29D46322}"/>
              </a:ext>
            </a:extLst>
          </p:cNvPr>
          <p:cNvSpPr txBox="1"/>
          <p:nvPr/>
        </p:nvSpPr>
        <p:spPr>
          <a:xfrm>
            <a:off x="6441930" y="6282963"/>
            <a:ext cx="1126012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DC +20-35V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8D1CFECE-43FF-8DAF-2A03-AF09CCF2FC83}"/>
              </a:ext>
            </a:extLst>
          </p:cNvPr>
          <p:cNvSpPr txBox="1"/>
          <p:nvPr/>
        </p:nvSpPr>
        <p:spPr>
          <a:xfrm>
            <a:off x="6493292" y="5300100"/>
            <a:ext cx="170858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AC/DC adaptor jack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95" name="直線コネクタ 94">
            <a:extLst>
              <a:ext uri="{FF2B5EF4-FFF2-40B4-BE49-F238E27FC236}">
                <a16:creationId xmlns:a16="http://schemas.microsoft.com/office/drawing/2014/main" id="{98B34BFC-EB1A-FB37-83F2-709FF82EB8F6}"/>
              </a:ext>
            </a:extLst>
          </p:cNvPr>
          <p:cNvCxnSpPr/>
          <p:nvPr/>
        </p:nvCxnSpPr>
        <p:spPr>
          <a:xfrm flipV="1">
            <a:off x="787574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コネクタ 95">
            <a:extLst>
              <a:ext uri="{FF2B5EF4-FFF2-40B4-BE49-F238E27FC236}">
                <a16:creationId xmlns:a16="http://schemas.microsoft.com/office/drawing/2014/main" id="{BD78EB55-D7F4-7D86-071E-E0E66EC0E481}"/>
              </a:ext>
            </a:extLst>
          </p:cNvPr>
          <p:cNvCxnSpPr/>
          <p:nvPr/>
        </p:nvCxnSpPr>
        <p:spPr>
          <a:xfrm flipV="1">
            <a:off x="753295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テキスト ボックス 96">
            <a:extLst>
              <a:ext uri="{FF2B5EF4-FFF2-40B4-BE49-F238E27FC236}">
                <a16:creationId xmlns:a16="http://schemas.microsoft.com/office/drawing/2014/main" id="{35B95973-1C16-E0EE-6796-8E492857F0A9}"/>
              </a:ext>
            </a:extLst>
          </p:cNvPr>
          <p:cNvSpPr txBox="1"/>
          <p:nvPr/>
        </p:nvSpPr>
        <p:spPr>
          <a:xfrm>
            <a:off x="7293968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FDEBFD7B-6AE1-9DF8-4684-F370062D383C}"/>
              </a:ext>
            </a:extLst>
          </p:cNvPr>
          <p:cNvSpPr txBox="1"/>
          <p:nvPr/>
        </p:nvSpPr>
        <p:spPr>
          <a:xfrm>
            <a:off x="6126236" y="237360"/>
            <a:ext cx="2703003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AMANEQ module</a:t>
            </a:r>
            <a:endParaRPr kumimoji="1" lang="ja-JP" altLang="en-US" sz="1600" b="1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670A6A89-8488-87CF-959E-F11D15A291A6}"/>
              </a:ext>
            </a:extLst>
          </p:cNvPr>
          <p:cNvGrpSpPr/>
          <p:nvPr/>
        </p:nvGrpSpPr>
        <p:grpSpPr>
          <a:xfrm>
            <a:off x="6606947" y="1975461"/>
            <a:ext cx="298850" cy="379009"/>
            <a:chOff x="6607933" y="2689859"/>
            <a:chExt cx="298850" cy="379009"/>
          </a:xfrm>
        </p:grpSpPr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DFE42D63-02AD-DD85-A477-6FECE6A9715E}"/>
                </a:ext>
              </a:extLst>
            </p:cNvPr>
            <p:cNvSpPr/>
            <p:nvPr/>
          </p:nvSpPr>
          <p:spPr>
            <a:xfrm>
              <a:off x="6607933" y="2689859"/>
              <a:ext cx="298850" cy="37900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FDEED414-68CC-677C-7EFC-C1D3E7976BED}"/>
                </a:ext>
              </a:extLst>
            </p:cNvPr>
            <p:cNvSpPr/>
            <p:nvPr/>
          </p:nvSpPr>
          <p:spPr>
            <a:xfrm>
              <a:off x="6661635" y="2721350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2ED78A72-F066-BBC2-C2EA-E4AF7EE0FAF5}"/>
                </a:ext>
              </a:extLst>
            </p:cNvPr>
            <p:cNvSpPr/>
            <p:nvPr/>
          </p:nvSpPr>
          <p:spPr>
            <a:xfrm>
              <a:off x="6661635" y="2795849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CF072C68-7660-9496-2B37-6F68C61114E7}"/>
                </a:ext>
              </a:extLst>
            </p:cNvPr>
            <p:cNvSpPr/>
            <p:nvPr/>
          </p:nvSpPr>
          <p:spPr>
            <a:xfrm>
              <a:off x="6661635" y="2870105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id="{75AE5AD2-CE0C-C812-8591-719B728DD41A}"/>
                </a:ext>
              </a:extLst>
            </p:cNvPr>
            <p:cNvSpPr/>
            <p:nvPr/>
          </p:nvSpPr>
          <p:spPr>
            <a:xfrm>
              <a:off x="6661635" y="2944604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4" name="テキスト ボックス 133">
            <a:extLst>
              <a:ext uri="{FF2B5EF4-FFF2-40B4-BE49-F238E27FC236}">
                <a16:creationId xmlns:a16="http://schemas.microsoft.com/office/drawing/2014/main" id="{16FA4B12-D9C0-0BB8-D0F5-4F5082B79D92}"/>
              </a:ext>
            </a:extLst>
          </p:cNvPr>
          <p:cNvSpPr txBox="1"/>
          <p:nvPr/>
        </p:nvSpPr>
        <p:spPr>
          <a:xfrm>
            <a:off x="9129618" y="4997167"/>
            <a:ext cx="1134694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LVDS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35" name="テキスト ボックス 134">
            <a:extLst>
              <a:ext uri="{FF2B5EF4-FFF2-40B4-BE49-F238E27FC236}">
                <a16:creationId xmlns:a16="http://schemas.microsoft.com/office/drawing/2014/main" id="{925AB3B1-625A-76BD-7723-431B422DE462}"/>
              </a:ext>
            </a:extLst>
          </p:cNvPr>
          <p:cNvSpPr txBox="1"/>
          <p:nvPr/>
        </p:nvSpPr>
        <p:spPr>
          <a:xfrm>
            <a:off x="6231970" y="1642973"/>
            <a:ext cx="968920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DIP Switch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2" name="正方形/長方形 151">
            <a:extLst>
              <a:ext uri="{FF2B5EF4-FFF2-40B4-BE49-F238E27FC236}">
                <a16:creationId xmlns:a16="http://schemas.microsoft.com/office/drawing/2014/main" id="{92D20DA3-03E2-B236-09F2-58B9ABDA8974}"/>
              </a:ext>
            </a:extLst>
          </p:cNvPr>
          <p:cNvSpPr/>
          <p:nvPr/>
        </p:nvSpPr>
        <p:spPr>
          <a:xfrm>
            <a:off x="6139184" y="1057086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3" name="正方形/長方形 152">
            <a:extLst>
              <a:ext uri="{FF2B5EF4-FFF2-40B4-BE49-F238E27FC236}">
                <a16:creationId xmlns:a16="http://schemas.microsoft.com/office/drawing/2014/main" id="{AB013BA7-1288-E3D8-9059-076E0A85AE6E}"/>
              </a:ext>
            </a:extLst>
          </p:cNvPr>
          <p:cNvSpPr/>
          <p:nvPr/>
        </p:nvSpPr>
        <p:spPr>
          <a:xfrm flipH="1">
            <a:off x="9828585" y="510891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5" name="正方形/長方形 154">
            <a:extLst>
              <a:ext uri="{FF2B5EF4-FFF2-40B4-BE49-F238E27FC236}">
                <a16:creationId xmlns:a16="http://schemas.microsoft.com/office/drawing/2014/main" id="{9729E805-67AC-F90E-33E1-F87C9FCB3AA8}"/>
              </a:ext>
            </a:extLst>
          </p:cNvPr>
          <p:cNvSpPr/>
          <p:nvPr/>
        </p:nvSpPr>
        <p:spPr>
          <a:xfrm>
            <a:off x="6204989" y="4083579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247A7ED9-891E-3355-8391-4BDC2E6AACF5}"/>
              </a:ext>
            </a:extLst>
          </p:cNvPr>
          <p:cNvSpPr/>
          <p:nvPr/>
        </p:nvSpPr>
        <p:spPr>
          <a:xfrm>
            <a:off x="6204989" y="4369585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正方形/長方形 156">
            <a:extLst>
              <a:ext uri="{FF2B5EF4-FFF2-40B4-BE49-F238E27FC236}">
                <a16:creationId xmlns:a16="http://schemas.microsoft.com/office/drawing/2014/main" id="{03B580CB-5139-21CC-E491-527B99FDF7A2}"/>
              </a:ext>
            </a:extLst>
          </p:cNvPr>
          <p:cNvSpPr/>
          <p:nvPr/>
        </p:nvSpPr>
        <p:spPr>
          <a:xfrm>
            <a:off x="6186252" y="4804707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SFP3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8" name="正方形/長方形 157">
            <a:extLst>
              <a:ext uri="{FF2B5EF4-FFF2-40B4-BE49-F238E27FC236}">
                <a16:creationId xmlns:a16="http://schemas.microsoft.com/office/drawing/2014/main" id="{797D06F4-1FB7-B0DC-641B-1407D60303D7}"/>
              </a:ext>
            </a:extLst>
          </p:cNvPr>
          <p:cNvSpPr/>
          <p:nvPr/>
        </p:nvSpPr>
        <p:spPr>
          <a:xfrm>
            <a:off x="6249156" y="5798341"/>
            <a:ext cx="414136" cy="534023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正方形/長方形 158">
            <a:extLst>
              <a:ext uri="{FF2B5EF4-FFF2-40B4-BE49-F238E27FC236}">
                <a16:creationId xmlns:a16="http://schemas.microsoft.com/office/drawing/2014/main" id="{247F0EFB-C137-8A83-1DE9-DB7D74F1FE30}"/>
              </a:ext>
            </a:extLst>
          </p:cNvPr>
          <p:cNvSpPr/>
          <p:nvPr/>
        </p:nvSpPr>
        <p:spPr>
          <a:xfrm>
            <a:off x="7745078" y="1871559"/>
            <a:ext cx="804543" cy="37939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GTX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66" name="直線矢印コネクタ 165">
            <a:extLst>
              <a:ext uri="{FF2B5EF4-FFF2-40B4-BE49-F238E27FC236}">
                <a16:creationId xmlns:a16="http://schemas.microsoft.com/office/drawing/2014/main" id="{9A24C6E1-8629-D5A5-52D7-502B6C1F6BD7}"/>
              </a:ext>
            </a:extLst>
          </p:cNvPr>
          <p:cNvCxnSpPr>
            <a:cxnSpLocks/>
          </p:cNvCxnSpPr>
          <p:nvPr/>
        </p:nvCxnSpPr>
        <p:spPr>
          <a:xfrm flipH="1">
            <a:off x="7192807" y="861016"/>
            <a:ext cx="104695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直線コネクタ 167">
            <a:extLst>
              <a:ext uri="{FF2B5EF4-FFF2-40B4-BE49-F238E27FC236}">
                <a16:creationId xmlns:a16="http://schemas.microsoft.com/office/drawing/2014/main" id="{2E80E0C9-66C6-E2DE-B869-F84DE55DB389}"/>
              </a:ext>
            </a:extLst>
          </p:cNvPr>
          <p:cNvCxnSpPr>
            <a:cxnSpLocks/>
          </p:cNvCxnSpPr>
          <p:nvPr/>
        </p:nvCxnSpPr>
        <p:spPr>
          <a:xfrm flipV="1">
            <a:off x="8239760" y="861016"/>
            <a:ext cx="0" cy="1008179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線矢印コネクタ 173">
            <a:extLst>
              <a:ext uri="{FF2B5EF4-FFF2-40B4-BE49-F238E27FC236}">
                <a16:creationId xmlns:a16="http://schemas.microsoft.com/office/drawing/2014/main" id="{DA29BFFF-E4EE-A0D0-1FF9-E747815C8C3A}"/>
              </a:ext>
            </a:extLst>
          </p:cNvPr>
          <p:cNvCxnSpPr>
            <a:cxnSpLocks/>
          </p:cNvCxnSpPr>
          <p:nvPr/>
        </p:nvCxnSpPr>
        <p:spPr>
          <a:xfrm flipH="1">
            <a:off x="7192807" y="1243580"/>
            <a:ext cx="77009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線コネクタ 175">
            <a:extLst>
              <a:ext uri="{FF2B5EF4-FFF2-40B4-BE49-F238E27FC236}">
                <a16:creationId xmlns:a16="http://schemas.microsoft.com/office/drawing/2014/main" id="{2DBB07B9-5307-735B-421E-F9350E0C6D71}"/>
              </a:ext>
            </a:extLst>
          </p:cNvPr>
          <p:cNvCxnSpPr>
            <a:cxnSpLocks/>
          </p:cNvCxnSpPr>
          <p:nvPr/>
        </p:nvCxnSpPr>
        <p:spPr>
          <a:xfrm flipV="1">
            <a:off x="7957185" y="1242770"/>
            <a:ext cx="0" cy="626425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線コネクタ 179">
            <a:extLst>
              <a:ext uri="{FF2B5EF4-FFF2-40B4-BE49-F238E27FC236}">
                <a16:creationId xmlns:a16="http://schemas.microsoft.com/office/drawing/2014/main" id="{1547B616-92F8-FA33-28E5-9C1081066738}"/>
              </a:ext>
            </a:extLst>
          </p:cNvPr>
          <p:cNvCxnSpPr>
            <a:cxnSpLocks/>
          </p:cNvCxnSpPr>
          <p:nvPr/>
        </p:nvCxnSpPr>
        <p:spPr>
          <a:xfrm flipH="1">
            <a:off x="6661635" y="5599250"/>
            <a:ext cx="25508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直線コネクタ 181">
            <a:extLst>
              <a:ext uri="{FF2B5EF4-FFF2-40B4-BE49-F238E27FC236}">
                <a16:creationId xmlns:a16="http://schemas.microsoft.com/office/drawing/2014/main" id="{ACE5189D-DCD0-246A-E8EF-A07430ED48CE}"/>
              </a:ext>
            </a:extLst>
          </p:cNvPr>
          <p:cNvCxnSpPr>
            <a:cxnSpLocks/>
          </p:cNvCxnSpPr>
          <p:nvPr/>
        </p:nvCxnSpPr>
        <p:spPr>
          <a:xfrm flipV="1">
            <a:off x="6916724" y="5599250"/>
            <a:ext cx="0" cy="4661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正方形/長方形 186">
            <a:extLst>
              <a:ext uri="{FF2B5EF4-FFF2-40B4-BE49-F238E27FC236}">
                <a16:creationId xmlns:a16="http://schemas.microsoft.com/office/drawing/2014/main" id="{CBB8E1D8-6C2E-4306-5EDA-926AA1629960}"/>
              </a:ext>
            </a:extLst>
          </p:cNvPr>
          <p:cNvSpPr/>
          <p:nvPr/>
        </p:nvSpPr>
        <p:spPr>
          <a:xfrm>
            <a:off x="7422820" y="4185130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8" name="直線矢印コネクタ 187">
            <a:extLst>
              <a:ext uri="{FF2B5EF4-FFF2-40B4-BE49-F238E27FC236}">
                <a16:creationId xmlns:a16="http://schemas.microsoft.com/office/drawing/2014/main" id="{D914342F-5A56-D45C-8D5A-E01DF661C905}"/>
              </a:ext>
            </a:extLst>
          </p:cNvPr>
          <p:cNvCxnSpPr>
            <a:cxnSpLocks/>
          </p:cNvCxnSpPr>
          <p:nvPr/>
        </p:nvCxnSpPr>
        <p:spPr>
          <a:xfrm>
            <a:off x="6896162" y="4253122"/>
            <a:ext cx="523189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線矢印コネクタ 188">
            <a:extLst>
              <a:ext uri="{FF2B5EF4-FFF2-40B4-BE49-F238E27FC236}">
                <a16:creationId xmlns:a16="http://schemas.microsoft.com/office/drawing/2014/main" id="{FDA9F2E8-E7FD-1D05-2E7F-B2002CC657CC}"/>
              </a:ext>
            </a:extLst>
          </p:cNvPr>
          <p:cNvCxnSpPr>
            <a:cxnSpLocks/>
          </p:cNvCxnSpPr>
          <p:nvPr/>
        </p:nvCxnSpPr>
        <p:spPr>
          <a:xfrm flipH="1">
            <a:off x="6896162" y="4533293"/>
            <a:ext cx="52761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テキスト ボックス 189">
            <a:extLst>
              <a:ext uri="{FF2B5EF4-FFF2-40B4-BE49-F238E27FC236}">
                <a16:creationId xmlns:a16="http://schemas.microsoft.com/office/drawing/2014/main" id="{50411EAE-E7AB-43CA-3105-F0049B120AA3}"/>
              </a:ext>
            </a:extLst>
          </p:cNvPr>
          <p:cNvSpPr txBox="1"/>
          <p:nvPr/>
        </p:nvSpPr>
        <p:spPr>
          <a:xfrm>
            <a:off x="6821552" y="4266645"/>
            <a:ext cx="641816" cy="25650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NIM</a:t>
            </a:r>
          </a:p>
        </p:txBody>
      </p:sp>
      <p:cxnSp>
        <p:nvCxnSpPr>
          <p:cNvPr id="191" name="直線コネクタ 190">
            <a:extLst>
              <a:ext uri="{FF2B5EF4-FFF2-40B4-BE49-F238E27FC236}">
                <a16:creationId xmlns:a16="http://schemas.microsoft.com/office/drawing/2014/main" id="{8CE1C040-E5B6-173E-8FA9-2B567987794B}"/>
              </a:ext>
            </a:extLst>
          </p:cNvPr>
          <p:cNvCxnSpPr>
            <a:cxnSpLocks/>
          </p:cNvCxnSpPr>
          <p:nvPr/>
        </p:nvCxnSpPr>
        <p:spPr>
          <a:xfrm>
            <a:off x="7605581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線コネクタ 193">
            <a:extLst>
              <a:ext uri="{FF2B5EF4-FFF2-40B4-BE49-F238E27FC236}">
                <a16:creationId xmlns:a16="http://schemas.microsoft.com/office/drawing/2014/main" id="{2CBE661A-D223-FD3B-5E79-59FCED51DF06}"/>
              </a:ext>
            </a:extLst>
          </p:cNvPr>
          <p:cNvCxnSpPr>
            <a:cxnSpLocks/>
          </p:cNvCxnSpPr>
          <p:nvPr/>
        </p:nvCxnSpPr>
        <p:spPr>
          <a:xfrm flipV="1">
            <a:off x="7957185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正方形/長方形 195">
            <a:extLst>
              <a:ext uri="{FF2B5EF4-FFF2-40B4-BE49-F238E27FC236}">
                <a16:creationId xmlns:a16="http://schemas.microsoft.com/office/drawing/2014/main" id="{CE04E9C1-04C8-0685-D521-F78F0F6BA261}"/>
              </a:ext>
            </a:extLst>
          </p:cNvPr>
          <p:cNvSpPr/>
          <p:nvPr/>
        </p:nvSpPr>
        <p:spPr>
          <a:xfrm>
            <a:off x="7745079" y="4765863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8" name="直線矢印コネクタ 197">
            <a:extLst>
              <a:ext uri="{FF2B5EF4-FFF2-40B4-BE49-F238E27FC236}">
                <a16:creationId xmlns:a16="http://schemas.microsoft.com/office/drawing/2014/main" id="{128FC376-FDC3-B1A4-B2CF-AE8E63EB2355}"/>
              </a:ext>
            </a:extLst>
          </p:cNvPr>
          <p:cNvCxnSpPr>
            <a:cxnSpLocks/>
          </p:cNvCxnSpPr>
          <p:nvPr/>
        </p:nvCxnSpPr>
        <p:spPr>
          <a:xfrm>
            <a:off x="7239875" y="4979340"/>
            <a:ext cx="50520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8132395B-8C3B-EEBF-9346-4C2B3FB3232D}"/>
              </a:ext>
            </a:extLst>
          </p:cNvPr>
          <p:cNvCxnSpPr>
            <a:cxnSpLocks/>
          </p:cNvCxnSpPr>
          <p:nvPr/>
        </p:nvCxnSpPr>
        <p:spPr>
          <a:xfrm>
            <a:off x="8316679" y="3708844"/>
            <a:ext cx="0" cy="1055454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" name="正方形/長方形 209">
            <a:extLst>
              <a:ext uri="{FF2B5EF4-FFF2-40B4-BE49-F238E27FC236}">
                <a16:creationId xmlns:a16="http://schemas.microsoft.com/office/drawing/2014/main" id="{13CC8762-E4F5-004E-33AC-44D467AF42CC}"/>
              </a:ext>
            </a:extLst>
          </p:cNvPr>
          <p:cNvSpPr/>
          <p:nvPr/>
        </p:nvSpPr>
        <p:spPr>
          <a:xfrm>
            <a:off x="6418419" y="2465502"/>
            <a:ext cx="631392" cy="498474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Jitter</a:t>
            </a:r>
          </a:p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cleaner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11" name="正方形/長方形 210">
            <a:extLst>
              <a:ext uri="{FF2B5EF4-FFF2-40B4-BE49-F238E27FC236}">
                <a16:creationId xmlns:a16="http://schemas.microsoft.com/office/drawing/2014/main" id="{98A20667-8FAD-4816-CED9-EAA77BC9AA97}"/>
              </a:ext>
            </a:extLst>
          </p:cNvPr>
          <p:cNvSpPr/>
          <p:nvPr/>
        </p:nvSpPr>
        <p:spPr>
          <a:xfrm>
            <a:off x="6447498" y="3132157"/>
            <a:ext cx="602312" cy="423006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SD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RAM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12" name="直線矢印コネクタ 211">
            <a:extLst>
              <a:ext uri="{FF2B5EF4-FFF2-40B4-BE49-F238E27FC236}">
                <a16:creationId xmlns:a16="http://schemas.microsoft.com/office/drawing/2014/main" id="{8ED7EB59-CBD5-0A1C-C338-3F83D615D2BC}"/>
              </a:ext>
            </a:extLst>
          </p:cNvPr>
          <p:cNvCxnSpPr>
            <a:cxnSpLocks/>
          </p:cNvCxnSpPr>
          <p:nvPr/>
        </p:nvCxnSpPr>
        <p:spPr>
          <a:xfrm>
            <a:off x="7049810" y="33543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直線矢印コネクタ 215">
            <a:extLst>
              <a:ext uri="{FF2B5EF4-FFF2-40B4-BE49-F238E27FC236}">
                <a16:creationId xmlns:a16="http://schemas.microsoft.com/office/drawing/2014/main" id="{3784A602-246C-435F-9600-95E7DCA6996E}"/>
              </a:ext>
            </a:extLst>
          </p:cNvPr>
          <p:cNvCxnSpPr>
            <a:cxnSpLocks/>
          </p:cNvCxnSpPr>
          <p:nvPr/>
        </p:nvCxnSpPr>
        <p:spPr>
          <a:xfrm>
            <a:off x="7054197" y="25542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直線矢印コネクタ 216">
            <a:extLst>
              <a:ext uri="{FF2B5EF4-FFF2-40B4-BE49-F238E27FC236}">
                <a16:creationId xmlns:a16="http://schemas.microsoft.com/office/drawing/2014/main" id="{CBA4CDA2-0133-72B1-8F9D-0A45BDA5BFD0}"/>
              </a:ext>
            </a:extLst>
          </p:cNvPr>
          <p:cNvCxnSpPr>
            <a:cxnSpLocks/>
          </p:cNvCxnSpPr>
          <p:nvPr/>
        </p:nvCxnSpPr>
        <p:spPr>
          <a:xfrm>
            <a:off x="7054197" y="281458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線矢印コネクタ 217">
            <a:extLst>
              <a:ext uri="{FF2B5EF4-FFF2-40B4-BE49-F238E27FC236}">
                <a16:creationId xmlns:a16="http://schemas.microsoft.com/office/drawing/2014/main" id="{3FAB277E-C58A-8574-8C3F-6EBA23797606}"/>
              </a:ext>
            </a:extLst>
          </p:cNvPr>
          <p:cNvCxnSpPr>
            <a:cxnSpLocks/>
          </p:cNvCxnSpPr>
          <p:nvPr/>
        </p:nvCxnSpPr>
        <p:spPr>
          <a:xfrm>
            <a:off x="7054197" y="2925708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直線矢印コネクタ 218">
            <a:extLst>
              <a:ext uri="{FF2B5EF4-FFF2-40B4-BE49-F238E27FC236}">
                <a16:creationId xmlns:a16="http://schemas.microsoft.com/office/drawing/2014/main" id="{242A637A-2B63-1A28-D6C0-ABAE4171E67F}"/>
              </a:ext>
            </a:extLst>
          </p:cNvPr>
          <p:cNvCxnSpPr>
            <a:cxnSpLocks/>
          </p:cNvCxnSpPr>
          <p:nvPr/>
        </p:nvCxnSpPr>
        <p:spPr>
          <a:xfrm>
            <a:off x="6905797" y="2155707"/>
            <a:ext cx="59687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直線コネクタ 220">
            <a:extLst>
              <a:ext uri="{FF2B5EF4-FFF2-40B4-BE49-F238E27FC236}">
                <a16:creationId xmlns:a16="http://schemas.microsoft.com/office/drawing/2014/main" id="{C512C5B0-FDF3-4D03-6FFD-E56B1F1F7247}"/>
              </a:ext>
            </a:extLst>
          </p:cNvPr>
          <p:cNvCxnSpPr/>
          <p:nvPr/>
        </p:nvCxnSpPr>
        <p:spPr>
          <a:xfrm flipV="1">
            <a:off x="7106411" y="2091661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テキスト ボックス 221">
            <a:extLst>
              <a:ext uri="{FF2B5EF4-FFF2-40B4-BE49-F238E27FC236}">
                <a16:creationId xmlns:a16="http://schemas.microsoft.com/office/drawing/2014/main" id="{44E8A54E-742B-C59E-780F-0B810D712E96}"/>
              </a:ext>
            </a:extLst>
          </p:cNvPr>
          <p:cNvSpPr txBox="1"/>
          <p:nvPr/>
        </p:nvSpPr>
        <p:spPr>
          <a:xfrm>
            <a:off x="6938601" y="190257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25" name="直線矢印コネクタ 224">
            <a:extLst>
              <a:ext uri="{FF2B5EF4-FFF2-40B4-BE49-F238E27FC236}">
                <a16:creationId xmlns:a16="http://schemas.microsoft.com/office/drawing/2014/main" id="{883756CB-36B1-5997-3529-F40BFDC45F1C}"/>
              </a:ext>
            </a:extLst>
          </p:cNvPr>
          <p:cNvCxnSpPr>
            <a:cxnSpLocks/>
          </p:cNvCxnSpPr>
          <p:nvPr/>
        </p:nvCxnSpPr>
        <p:spPr>
          <a:xfrm flipH="1">
            <a:off x="8550135" y="3429000"/>
            <a:ext cx="44781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直線矢印コネクタ 229">
            <a:extLst>
              <a:ext uri="{FF2B5EF4-FFF2-40B4-BE49-F238E27FC236}">
                <a16:creationId xmlns:a16="http://schemas.microsoft.com/office/drawing/2014/main" id="{B239CF83-A4BA-9DB7-5847-D036EA8A9649}"/>
              </a:ext>
            </a:extLst>
          </p:cNvPr>
          <p:cNvCxnSpPr>
            <a:cxnSpLocks/>
          </p:cNvCxnSpPr>
          <p:nvPr/>
        </p:nvCxnSpPr>
        <p:spPr>
          <a:xfrm flipH="1">
            <a:off x="8565574" y="3603630"/>
            <a:ext cx="26366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線矢印コネクタ 236">
            <a:extLst>
              <a:ext uri="{FF2B5EF4-FFF2-40B4-BE49-F238E27FC236}">
                <a16:creationId xmlns:a16="http://schemas.microsoft.com/office/drawing/2014/main" id="{D17B9EEF-EFFF-6529-E363-DB0B80D7CA10}"/>
              </a:ext>
            </a:extLst>
          </p:cNvPr>
          <p:cNvCxnSpPr>
            <a:cxnSpLocks/>
          </p:cNvCxnSpPr>
          <p:nvPr/>
        </p:nvCxnSpPr>
        <p:spPr>
          <a:xfrm flipV="1">
            <a:off x="8997950" y="3432489"/>
            <a:ext cx="0" cy="169514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直線コネクタ 240">
            <a:extLst>
              <a:ext uri="{FF2B5EF4-FFF2-40B4-BE49-F238E27FC236}">
                <a16:creationId xmlns:a16="http://schemas.microsoft.com/office/drawing/2014/main" id="{F5E255E1-A473-9C08-3910-B20FD8D11688}"/>
              </a:ext>
            </a:extLst>
          </p:cNvPr>
          <p:cNvCxnSpPr/>
          <p:nvPr/>
        </p:nvCxnSpPr>
        <p:spPr>
          <a:xfrm flipV="1">
            <a:off x="8927218" y="4297437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直線コネクタ 241">
            <a:extLst>
              <a:ext uri="{FF2B5EF4-FFF2-40B4-BE49-F238E27FC236}">
                <a16:creationId xmlns:a16="http://schemas.microsoft.com/office/drawing/2014/main" id="{07ECB4DE-B610-914A-F302-89063F68CBD6}"/>
              </a:ext>
            </a:extLst>
          </p:cNvPr>
          <p:cNvCxnSpPr/>
          <p:nvPr/>
        </p:nvCxnSpPr>
        <p:spPr>
          <a:xfrm flipV="1">
            <a:off x="8745279" y="4296830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テキスト ボックス 242">
            <a:extLst>
              <a:ext uri="{FF2B5EF4-FFF2-40B4-BE49-F238E27FC236}">
                <a16:creationId xmlns:a16="http://schemas.microsoft.com/office/drawing/2014/main" id="{5DAFC2AF-8C06-D77F-0EFC-B54CF3F3FD78}"/>
              </a:ext>
            </a:extLst>
          </p:cNvPr>
          <p:cNvSpPr txBox="1"/>
          <p:nvPr/>
        </p:nvSpPr>
        <p:spPr>
          <a:xfrm>
            <a:off x="9029854" y="4223839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4" name="テキスト ボックス 243">
            <a:extLst>
              <a:ext uri="{FF2B5EF4-FFF2-40B4-BE49-F238E27FC236}">
                <a16:creationId xmlns:a16="http://schemas.microsoft.com/office/drawing/2014/main" id="{F529379C-20AE-22FC-67D5-FAA2CDBC2587}"/>
              </a:ext>
            </a:extLst>
          </p:cNvPr>
          <p:cNvSpPr txBox="1"/>
          <p:nvPr/>
        </p:nvSpPr>
        <p:spPr>
          <a:xfrm>
            <a:off x="8420126" y="423472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51590608-523E-22A2-59B8-5C2C243C84D6}"/>
              </a:ext>
            </a:extLst>
          </p:cNvPr>
          <p:cNvCxnSpPr/>
          <p:nvPr/>
        </p:nvCxnSpPr>
        <p:spPr>
          <a:xfrm flipV="1">
            <a:off x="8858931" y="2673153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直線コネクタ 245">
            <a:extLst>
              <a:ext uri="{FF2B5EF4-FFF2-40B4-BE49-F238E27FC236}">
                <a16:creationId xmlns:a16="http://schemas.microsoft.com/office/drawing/2014/main" id="{1498AC43-4271-AFFE-BEE6-530B52D3224B}"/>
              </a:ext>
            </a:extLst>
          </p:cNvPr>
          <p:cNvCxnSpPr/>
          <p:nvPr/>
        </p:nvCxnSpPr>
        <p:spPr>
          <a:xfrm flipV="1">
            <a:off x="8852909" y="313850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テキスト ボックス 246">
            <a:extLst>
              <a:ext uri="{FF2B5EF4-FFF2-40B4-BE49-F238E27FC236}">
                <a16:creationId xmlns:a16="http://schemas.microsoft.com/office/drawing/2014/main" id="{F5AA476E-CE3C-2313-86CD-0F43B34CAC15}"/>
              </a:ext>
            </a:extLst>
          </p:cNvPr>
          <p:cNvSpPr txBox="1"/>
          <p:nvPr/>
        </p:nvSpPr>
        <p:spPr>
          <a:xfrm>
            <a:off x="8770527" y="244786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8" name="テキスト ボックス 247">
            <a:extLst>
              <a:ext uri="{FF2B5EF4-FFF2-40B4-BE49-F238E27FC236}">
                <a16:creationId xmlns:a16="http://schemas.microsoft.com/office/drawing/2014/main" id="{A2F1FF4E-C446-9B53-0991-E2D87BC986D5}"/>
              </a:ext>
            </a:extLst>
          </p:cNvPr>
          <p:cNvSpPr txBox="1"/>
          <p:nvPr/>
        </p:nvSpPr>
        <p:spPr>
          <a:xfrm>
            <a:off x="8770527" y="2883091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9" name="直線矢印コネクタ 248">
            <a:extLst>
              <a:ext uri="{FF2B5EF4-FFF2-40B4-BE49-F238E27FC236}">
                <a16:creationId xmlns:a16="http://schemas.microsoft.com/office/drawing/2014/main" id="{1581353B-247B-7DEC-2A73-21015458C71E}"/>
              </a:ext>
            </a:extLst>
          </p:cNvPr>
          <p:cNvCxnSpPr>
            <a:cxnSpLocks/>
          </p:cNvCxnSpPr>
          <p:nvPr/>
        </p:nvCxnSpPr>
        <p:spPr>
          <a:xfrm flipH="1">
            <a:off x="8553114" y="2354470"/>
            <a:ext cx="48722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直線矢印コネクタ 250">
            <a:extLst>
              <a:ext uri="{FF2B5EF4-FFF2-40B4-BE49-F238E27FC236}">
                <a16:creationId xmlns:a16="http://schemas.microsoft.com/office/drawing/2014/main" id="{47260D64-47D1-E1C0-410C-9AF87029BF86}"/>
              </a:ext>
            </a:extLst>
          </p:cNvPr>
          <p:cNvCxnSpPr>
            <a:cxnSpLocks/>
          </p:cNvCxnSpPr>
          <p:nvPr/>
        </p:nvCxnSpPr>
        <p:spPr>
          <a:xfrm flipV="1">
            <a:off x="9040336" y="828890"/>
            <a:ext cx="0" cy="153500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直線コネクタ 252">
            <a:extLst>
              <a:ext uri="{FF2B5EF4-FFF2-40B4-BE49-F238E27FC236}">
                <a16:creationId xmlns:a16="http://schemas.microsoft.com/office/drawing/2014/main" id="{6641209D-64F8-AB5B-7954-0D9A53BB26A7}"/>
              </a:ext>
            </a:extLst>
          </p:cNvPr>
          <p:cNvCxnSpPr>
            <a:cxnSpLocks/>
          </p:cNvCxnSpPr>
          <p:nvPr/>
        </p:nvCxnSpPr>
        <p:spPr>
          <a:xfrm flipH="1">
            <a:off x="9029854" y="830592"/>
            <a:ext cx="79873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直線コネクタ 255">
            <a:extLst>
              <a:ext uri="{FF2B5EF4-FFF2-40B4-BE49-F238E27FC236}">
                <a16:creationId xmlns:a16="http://schemas.microsoft.com/office/drawing/2014/main" id="{1922847D-2784-8A13-0BD4-01E0CB3425F1}"/>
              </a:ext>
            </a:extLst>
          </p:cNvPr>
          <p:cNvCxnSpPr/>
          <p:nvPr/>
        </p:nvCxnSpPr>
        <p:spPr>
          <a:xfrm flipV="1">
            <a:off x="8957886" y="13914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テキスト ボックス 256">
            <a:extLst>
              <a:ext uri="{FF2B5EF4-FFF2-40B4-BE49-F238E27FC236}">
                <a16:creationId xmlns:a16="http://schemas.microsoft.com/office/drawing/2014/main" id="{EABAD4F8-2E05-C358-0573-9360A8B3B086}"/>
              </a:ext>
            </a:extLst>
          </p:cNvPr>
          <p:cNvSpPr txBox="1"/>
          <p:nvPr/>
        </p:nvSpPr>
        <p:spPr>
          <a:xfrm>
            <a:off x="9060522" y="1317818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59" name="正方形/長方形 258">
            <a:extLst>
              <a:ext uri="{FF2B5EF4-FFF2-40B4-BE49-F238E27FC236}">
                <a16:creationId xmlns:a16="http://schemas.microsoft.com/office/drawing/2014/main" id="{B5429389-39EC-9981-F442-1FC915BFC9E9}"/>
              </a:ext>
            </a:extLst>
          </p:cNvPr>
          <p:cNvSpPr/>
          <p:nvPr/>
        </p:nvSpPr>
        <p:spPr>
          <a:xfrm>
            <a:off x="9198970" y="2325950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0" name="正方形/長方形 259">
            <a:extLst>
              <a:ext uri="{FF2B5EF4-FFF2-40B4-BE49-F238E27FC236}">
                <a16:creationId xmlns:a16="http://schemas.microsoft.com/office/drawing/2014/main" id="{70902808-1A07-3A77-70C0-BE79CEBBFB15}"/>
              </a:ext>
            </a:extLst>
          </p:cNvPr>
          <p:cNvSpPr/>
          <p:nvPr/>
        </p:nvSpPr>
        <p:spPr>
          <a:xfrm>
            <a:off x="9681302" y="396401"/>
            <a:ext cx="2260186" cy="970926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1" name="テキスト ボックス 260">
            <a:extLst>
              <a:ext uri="{FF2B5EF4-FFF2-40B4-BE49-F238E27FC236}">
                <a16:creationId xmlns:a16="http://schemas.microsoft.com/office/drawing/2014/main" id="{DB5FB7F2-E0DC-CB94-9847-806A4E0BCAAF}"/>
              </a:ext>
            </a:extLst>
          </p:cNvPr>
          <p:cNvSpPr txBox="1"/>
          <p:nvPr/>
        </p:nvSpPr>
        <p:spPr>
          <a:xfrm>
            <a:off x="10013348" y="1433635"/>
            <a:ext cx="1786056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Mini-mezzanine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95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7335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6"/>
            <a:ext cx="6386546" cy="70006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3099005"/>
            <a:ext cx="338554" cy="3612433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5409533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5540055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6225670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5834050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616090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615595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5857196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615595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5556035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4638729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9FDE10B-4E51-1BF8-A39B-CC753F61499C}"/>
              </a:ext>
            </a:extLst>
          </p:cNvPr>
          <p:cNvSpPr/>
          <p:nvPr/>
        </p:nvSpPr>
        <p:spPr>
          <a:xfrm>
            <a:off x="5908973" y="1180574"/>
            <a:ext cx="1001782" cy="46014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DAQ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4587445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416219A5-F430-F69A-8A8E-17AE2738FABA}"/>
              </a:ext>
            </a:extLst>
          </p:cNvPr>
          <p:cNvSpPr/>
          <p:nvPr/>
        </p:nvSpPr>
        <p:spPr>
          <a:xfrm>
            <a:off x="2637445" y="3154499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C230E9B-2905-0C5B-84E6-D9524EA92F10}"/>
              </a:ext>
            </a:extLst>
          </p:cNvPr>
          <p:cNvSpPr/>
          <p:nvPr/>
        </p:nvSpPr>
        <p:spPr>
          <a:xfrm>
            <a:off x="3917625" y="310350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492AE46-4D6F-CE1B-3DA7-947DE5868C40}"/>
              </a:ext>
            </a:extLst>
          </p:cNvPr>
          <p:cNvSpPr/>
          <p:nvPr/>
        </p:nvSpPr>
        <p:spPr>
          <a:xfrm>
            <a:off x="5565166" y="3100047"/>
            <a:ext cx="646977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EB7EA28-D12E-1144-6E3D-6233A2CDB57B}"/>
              </a:ext>
            </a:extLst>
          </p:cNvPr>
          <p:cNvSpPr/>
          <p:nvPr/>
        </p:nvSpPr>
        <p:spPr>
          <a:xfrm>
            <a:off x="5341988" y="2301274"/>
            <a:ext cx="1011372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9216BA1-5D74-B2B6-1688-70642AD5D370}"/>
              </a:ext>
            </a:extLst>
          </p:cNvPr>
          <p:cNvSpPr/>
          <p:nvPr/>
        </p:nvSpPr>
        <p:spPr>
          <a:xfrm>
            <a:off x="5412940" y="388577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5294486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台形 13">
            <a:extLst>
              <a:ext uri="{FF2B5EF4-FFF2-40B4-BE49-F238E27FC236}">
                <a16:creationId xmlns:a16="http://schemas.microsoft.com/office/drawing/2014/main" id="{051F790C-4E5C-6005-24FF-02D64BABB464}"/>
              </a:ext>
            </a:extLst>
          </p:cNvPr>
          <p:cNvSpPr/>
          <p:nvPr/>
        </p:nvSpPr>
        <p:spPr>
          <a:xfrm rot="5400000">
            <a:off x="3475784" y="1382710"/>
            <a:ext cx="674575" cy="270304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88018010-D2B3-CB74-9D8D-B8813696F4A5}"/>
              </a:ext>
            </a:extLst>
          </p:cNvPr>
          <p:cNvSpPr/>
          <p:nvPr/>
        </p:nvSpPr>
        <p:spPr>
          <a:xfrm>
            <a:off x="3282302" y="2258664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71F97869-5147-F0D5-0E5F-44F6A428CF10}"/>
              </a:ext>
            </a:extLst>
          </p:cNvPr>
          <p:cNvCxnSpPr>
            <a:cxnSpLocks/>
          </p:cNvCxnSpPr>
          <p:nvPr/>
        </p:nvCxnSpPr>
        <p:spPr>
          <a:xfrm>
            <a:off x="6909260" y="1410645"/>
            <a:ext cx="6286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F487B231-3AAF-DA94-FCE0-8BB1C4B2D519}"/>
              </a:ext>
            </a:extLst>
          </p:cNvPr>
          <p:cNvCxnSpPr>
            <a:cxnSpLocks/>
          </p:cNvCxnSpPr>
          <p:nvPr/>
        </p:nvCxnSpPr>
        <p:spPr>
          <a:xfrm>
            <a:off x="3948224" y="151786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27A15F0-1CE6-23C6-778D-3E4D90D9942C}"/>
              </a:ext>
            </a:extLst>
          </p:cNvPr>
          <p:cNvCxnSpPr>
            <a:cxnSpLocks/>
          </p:cNvCxnSpPr>
          <p:nvPr/>
        </p:nvCxnSpPr>
        <p:spPr>
          <a:xfrm>
            <a:off x="3390900" y="1313067"/>
            <a:ext cx="2625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EF6D7051-7F88-E3AD-3D2B-E4F73C8837A5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165331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8BF54E8A-F3CC-AFED-D011-293A2AA7E0A1}"/>
              </a:ext>
            </a:extLst>
          </p:cNvPr>
          <p:cNvCxnSpPr>
            <a:cxnSpLocks/>
          </p:cNvCxnSpPr>
          <p:nvPr/>
        </p:nvCxnSpPr>
        <p:spPr>
          <a:xfrm>
            <a:off x="4178944" y="597503"/>
            <a:ext cx="0" cy="2941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4BC072E0-CB8F-A806-B6CC-3C34E29E54C4}"/>
              </a:ext>
            </a:extLst>
          </p:cNvPr>
          <p:cNvCxnSpPr>
            <a:cxnSpLocks/>
          </p:cNvCxnSpPr>
          <p:nvPr/>
        </p:nvCxnSpPr>
        <p:spPr>
          <a:xfrm flipH="1">
            <a:off x="3390900" y="891635"/>
            <a:ext cx="788044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02B9E923-D20D-5736-27A5-5E79DD0553A4}"/>
              </a:ext>
            </a:extLst>
          </p:cNvPr>
          <p:cNvCxnSpPr>
            <a:cxnSpLocks/>
          </p:cNvCxnSpPr>
          <p:nvPr/>
        </p:nvCxnSpPr>
        <p:spPr>
          <a:xfrm>
            <a:off x="3390900" y="891635"/>
            <a:ext cx="0" cy="4214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800CA74-2A94-F0DD-7B21-93F175152FED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0" cy="2863021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74BA58F0-B0F7-0843-E6DE-C725AE6F4E09}"/>
              </a:ext>
            </a:extLst>
          </p:cNvPr>
          <p:cNvCxnSpPr>
            <a:cxnSpLocks/>
          </p:cNvCxnSpPr>
          <p:nvPr/>
        </p:nvCxnSpPr>
        <p:spPr>
          <a:xfrm>
            <a:off x="2219960" y="2926080"/>
            <a:ext cx="0" cy="166136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313B95EC-4759-1466-7E27-26693E6FDA45}"/>
              </a:ext>
            </a:extLst>
          </p:cNvPr>
          <p:cNvCxnSpPr>
            <a:cxnSpLocks/>
          </p:cNvCxnSpPr>
          <p:nvPr/>
        </p:nvCxnSpPr>
        <p:spPr>
          <a:xfrm flipH="1">
            <a:off x="2219960" y="2926080"/>
            <a:ext cx="220515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4EB04904-EE72-10B9-D8AE-2C7B8864963D}"/>
              </a:ext>
            </a:extLst>
          </p:cNvPr>
          <p:cNvCxnSpPr>
            <a:cxnSpLocks/>
          </p:cNvCxnSpPr>
          <p:nvPr/>
        </p:nvCxnSpPr>
        <p:spPr>
          <a:xfrm>
            <a:off x="4425110" y="2926080"/>
            <a:ext cx="0" cy="17292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8171ADD9-62DF-1FF7-9112-97B500BACEF6}"/>
              </a:ext>
            </a:extLst>
          </p:cNvPr>
          <p:cNvCxnSpPr>
            <a:cxnSpLocks/>
          </p:cNvCxnSpPr>
          <p:nvPr/>
        </p:nvCxnSpPr>
        <p:spPr>
          <a:xfrm>
            <a:off x="4425110" y="2462742"/>
            <a:ext cx="0" cy="463338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DBE9840-D454-C73B-0C14-ADBAEE74B713}"/>
              </a:ext>
            </a:extLst>
          </p:cNvPr>
          <p:cNvCxnSpPr>
            <a:cxnSpLocks/>
          </p:cNvCxnSpPr>
          <p:nvPr/>
        </p:nvCxnSpPr>
        <p:spPr>
          <a:xfrm flipH="1">
            <a:off x="4024630" y="246274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32925670-0D86-B975-DAFA-A3AA3569B4EA}"/>
              </a:ext>
            </a:extLst>
          </p:cNvPr>
          <p:cNvCxnSpPr>
            <a:cxnSpLocks/>
          </p:cNvCxnSpPr>
          <p:nvPr/>
        </p:nvCxnSpPr>
        <p:spPr>
          <a:xfrm>
            <a:off x="3451860" y="1724424"/>
            <a:ext cx="0" cy="53424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82E07FBE-C26C-6DAB-60FC-FC1E082AED00}"/>
              </a:ext>
            </a:extLst>
          </p:cNvPr>
          <p:cNvSpPr txBox="1"/>
          <p:nvPr/>
        </p:nvSpPr>
        <p:spPr>
          <a:xfrm>
            <a:off x="4253372" y="1264716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4905221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直線矢印コネクタ 263">
            <a:extLst>
              <a:ext uri="{FF2B5EF4-FFF2-40B4-BE49-F238E27FC236}">
                <a16:creationId xmlns:a16="http://schemas.microsoft.com/office/drawing/2014/main" id="{BB81E2E5-D9C0-355B-5580-E96C085950BA}"/>
              </a:ext>
            </a:extLst>
          </p:cNvPr>
          <p:cNvCxnSpPr>
            <a:cxnSpLocks/>
          </p:cNvCxnSpPr>
          <p:nvPr/>
        </p:nvCxnSpPr>
        <p:spPr>
          <a:xfrm>
            <a:off x="6397243" y="4102000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直線矢印コネクタ 349">
            <a:extLst>
              <a:ext uri="{FF2B5EF4-FFF2-40B4-BE49-F238E27FC236}">
                <a16:creationId xmlns:a16="http://schemas.microsoft.com/office/drawing/2014/main" id="{C9F41C3F-04B2-475C-820B-3669FDF7D9E9}"/>
              </a:ext>
            </a:extLst>
          </p:cNvPr>
          <p:cNvCxnSpPr>
            <a:cxnSpLocks/>
          </p:cNvCxnSpPr>
          <p:nvPr/>
        </p:nvCxnSpPr>
        <p:spPr>
          <a:xfrm>
            <a:off x="6670403" y="1640717"/>
            <a:ext cx="0" cy="1811653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直線矢印コネクタ 355">
            <a:extLst>
              <a:ext uri="{FF2B5EF4-FFF2-40B4-BE49-F238E27FC236}">
                <a16:creationId xmlns:a16="http://schemas.microsoft.com/office/drawing/2014/main" id="{59941302-E5DD-B456-0494-7D45B359A5E7}"/>
              </a:ext>
            </a:extLst>
          </p:cNvPr>
          <p:cNvCxnSpPr>
            <a:cxnSpLocks/>
          </p:cNvCxnSpPr>
          <p:nvPr/>
        </p:nvCxnSpPr>
        <p:spPr>
          <a:xfrm>
            <a:off x="6678783" y="3429000"/>
            <a:ext cx="252264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直線矢印コネクタ 358">
            <a:extLst>
              <a:ext uri="{FF2B5EF4-FFF2-40B4-BE49-F238E27FC236}">
                <a16:creationId xmlns:a16="http://schemas.microsoft.com/office/drawing/2014/main" id="{4223FE52-B266-69DB-6F72-8495A091DB57}"/>
              </a:ext>
            </a:extLst>
          </p:cNvPr>
          <p:cNvCxnSpPr>
            <a:cxnSpLocks/>
          </p:cNvCxnSpPr>
          <p:nvPr/>
        </p:nvCxnSpPr>
        <p:spPr>
          <a:xfrm>
            <a:off x="3282302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直線矢印コネクタ 360">
            <a:extLst>
              <a:ext uri="{FF2B5EF4-FFF2-40B4-BE49-F238E27FC236}">
                <a16:creationId xmlns:a16="http://schemas.microsoft.com/office/drawing/2014/main" id="{E4EC7E41-546E-0A9E-E94D-535584BD6749}"/>
              </a:ext>
            </a:extLst>
          </p:cNvPr>
          <p:cNvCxnSpPr>
            <a:cxnSpLocks/>
          </p:cNvCxnSpPr>
          <p:nvPr/>
        </p:nvCxnSpPr>
        <p:spPr>
          <a:xfrm>
            <a:off x="4932595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2" name="直線矢印コネクタ 361">
            <a:extLst>
              <a:ext uri="{FF2B5EF4-FFF2-40B4-BE49-F238E27FC236}">
                <a16:creationId xmlns:a16="http://schemas.microsoft.com/office/drawing/2014/main" id="{F7C839F5-B8B6-3391-144A-F847CDEF88A4}"/>
              </a:ext>
            </a:extLst>
          </p:cNvPr>
          <p:cNvCxnSpPr>
            <a:cxnSpLocks/>
          </p:cNvCxnSpPr>
          <p:nvPr/>
        </p:nvCxnSpPr>
        <p:spPr>
          <a:xfrm flipV="1">
            <a:off x="5888654" y="2742595"/>
            <a:ext cx="0" cy="36624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5" name="直線矢印コネクタ 364">
            <a:extLst>
              <a:ext uri="{FF2B5EF4-FFF2-40B4-BE49-F238E27FC236}">
                <a16:creationId xmlns:a16="http://schemas.microsoft.com/office/drawing/2014/main" id="{F1A28FDE-2819-B327-A965-4B90E430D21A}"/>
              </a:ext>
            </a:extLst>
          </p:cNvPr>
          <p:cNvCxnSpPr>
            <a:cxnSpLocks/>
          </p:cNvCxnSpPr>
          <p:nvPr/>
        </p:nvCxnSpPr>
        <p:spPr>
          <a:xfrm>
            <a:off x="4473370" y="3541368"/>
            <a:ext cx="0" cy="5606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7" name="直線矢印コネクタ 366">
            <a:extLst>
              <a:ext uri="{FF2B5EF4-FFF2-40B4-BE49-F238E27FC236}">
                <a16:creationId xmlns:a16="http://schemas.microsoft.com/office/drawing/2014/main" id="{9091ADA5-99C4-F967-2A3D-7DD8924812C2}"/>
              </a:ext>
            </a:extLst>
          </p:cNvPr>
          <p:cNvCxnSpPr>
            <a:cxnSpLocks/>
          </p:cNvCxnSpPr>
          <p:nvPr/>
        </p:nvCxnSpPr>
        <p:spPr>
          <a:xfrm>
            <a:off x="5878584" y="3541368"/>
            <a:ext cx="0" cy="33480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直線矢印コネクタ 368">
            <a:extLst>
              <a:ext uri="{FF2B5EF4-FFF2-40B4-BE49-F238E27FC236}">
                <a16:creationId xmlns:a16="http://schemas.microsoft.com/office/drawing/2014/main" id="{EBC22267-7DDB-9692-1336-681AFC185308}"/>
              </a:ext>
            </a:extLst>
          </p:cNvPr>
          <p:cNvCxnSpPr>
            <a:cxnSpLocks/>
          </p:cNvCxnSpPr>
          <p:nvPr/>
        </p:nvCxnSpPr>
        <p:spPr>
          <a:xfrm flipH="1">
            <a:off x="4473370" y="4106740"/>
            <a:ext cx="9476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6" name="グループ化 375">
            <a:extLst>
              <a:ext uri="{FF2B5EF4-FFF2-40B4-BE49-F238E27FC236}">
                <a16:creationId xmlns:a16="http://schemas.microsoft.com/office/drawing/2014/main" id="{EC5D8805-2170-C3F5-4C69-BAFF1D0D5109}"/>
              </a:ext>
            </a:extLst>
          </p:cNvPr>
          <p:cNvGrpSpPr/>
          <p:nvPr/>
        </p:nvGrpSpPr>
        <p:grpSpPr>
          <a:xfrm>
            <a:off x="5215487" y="2217988"/>
            <a:ext cx="387915" cy="275912"/>
            <a:chOff x="6076950" y="1343025"/>
            <a:chExt cx="616011" cy="438150"/>
          </a:xfrm>
        </p:grpSpPr>
        <p:sp>
          <p:nvSpPr>
            <p:cNvPr id="377" name="ハート 376">
              <a:extLst>
                <a:ext uri="{FF2B5EF4-FFF2-40B4-BE49-F238E27FC236}">
                  <a16:creationId xmlns:a16="http://schemas.microsoft.com/office/drawing/2014/main" id="{F7C85DE7-83FE-3A44-D01C-BB983E5E6A7F}"/>
                </a:ext>
              </a:extLst>
            </p:cNvPr>
            <p:cNvSpPr/>
            <p:nvPr/>
          </p:nvSpPr>
          <p:spPr>
            <a:xfrm>
              <a:off x="6076950" y="1343025"/>
              <a:ext cx="371475" cy="361950"/>
            </a:xfrm>
            <a:prstGeom prst="heart">
              <a:avLst/>
            </a:prstGeom>
            <a:solidFill>
              <a:srgbClr val="E64823">
                <a:lumMod val="20000"/>
                <a:lumOff val="80000"/>
              </a:srgbClr>
            </a:solidFill>
            <a:ln w="15875" cap="flat" cmpd="sng" algn="ctr">
              <a:solidFill>
                <a:srgbClr val="E64823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endParaRPr>
            </a:p>
          </p:txBody>
        </p:sp>
        <p:grpSp>
          <p:nvGrpSpPr>
            <p:cNvPr id="378" name="グループ化 377">
              <a:extLst>
                <a:ext uri="{FF2B5EF4-FFF2-40B4-BE49-F238E27FC236}">
                  <a16:creationId xmlns:a16="http://schemas.microsoft.com/office/drawing/2014/main" id="{486EBFFF-8508-AB37-82DE-D3E77579A4DE}"/>
                </a:ext>
              </a:extLst>
            </p:cNvPr>
            <p:cNvGrpSpPr/>
            <p:nvPr/>
          </p:nvGrpSpPr>
          <p:grpSpPr>
            <a:xfrm>
              <a:off x="6076950" y="1412984"/>
              <a:ext cx="616011" cy="368191"/>
              <a:chOff x="5857875" y="1990725"/>
              <a:chExt cx="828675" cy="495300"/>
            </a:xfrm>
          </p:grpSpPr>
          <p:cxnSp>
            <p:nvCxnSpPr>
              <p:cNvPr id="379" name="直線コネクタ 378">
                <a:extLst>
                  <a:ext uri="{FF2B5EF4-FFF2-40B4-BE49-F238E27FC236}">
                    <a16:creationId xmlns:a16="http://schemas.microsoft.com/office/drawing/2014/main" id="{C559978A-DD1B-3BD1-0F24-4C94D522C5E4}"/>
                  </a:ext>
                </a:extLst>
              </p:cNvPr>
              <p:cNvCxnSpPr/>
              <p:nvPr/>
            </p:nvCxnSpPr>
            <p:spPr>
              <a:xfrm>
                <a:off x="5857875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0" name="直線コネクタ 379">
                <a:extLst>
                  <a:ext uri="{FF2B5EF4-FFF2-40B4-BE49-F238E27FC236}">
                    <a16:creationId xmlns:a16="http://schemas.microsoft.com/office/drawing/2014/main" id="{80A03AB5-5D6B-9B19-78DE-AAC0C9F10803}"/>
                  </a:ext>
                </a:extLst>
              </p:cNvPr>
              <p:cNvCxnSpPr/>
              <p:nvPr/>
            </p:nvCxnSpPr>
            <p:spPr>
              <a:xfrm flipV="1">
                <a:off x="6162675" y="1990725"/>
                <a:ext cx="66675" cy="23812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1" name="直線コネクタ 380">
                <a:extLst>
                  <a:ext uri="{FF2B5EF4-FFF2-40B4-BE49-F238E27FC236}">
                    <a16:creationId xmlns:a16="http://schemas.microsoft.com/office/drawing/2014/main" id="{46F0088B-56BE-A2D6-F1FF-FCA2074586ED}"/>
                  </a:ext>
                </a:extLst>
              </p:cNvPr>
              <p:cNvCxnSpPr/>
              <p:nvPr/>
            </p:nvCxnSpPr>
            <p:spPr>
              <a:xfrm>
                <a:off x="6229350" y="1990725"/>
                <a:ext cx="66675" cy="49530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2" name="直線コネクタ 381">
                <a:extLst>
                  <a:ext uri="{FF2B5EF4-FFF2-40B4-BE49-F238E27FC236}">
                    <a16:creationId xmlns:a16="http://schemas.microsoft.com/office/drawing/2014/main" id="{8C0D0471-84B4-2E04-C79E-A2338B5CD26B}"/>
                  </a:ext>
                </a:extLst>
              </p:cNvPr>
              <p:cNvCxnSpPr/>
              <p:nvPr/>
            </p:nvCxnSpPr>
            <p:spPr>
              <a:xfrm flipV="1">
                <a:off x="6296025" y="2228850"/>
                <a:ext cx="85725" cy="25717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3" name="直線コネクタ 382">
                <a:extLst>
                  <a:ext uri="{FF2B5EF4-FFF2-40B4-BE49-F238E27FC236}">
                    <a16:creationId xmlns:a16="http://schemas.microsoft.com/office/drawing/2014/main" id="{3E68B9BE-4482-56CD-4BF6-5935440DE354}"/>
                  </a:ext>
                </a:extLst>
              </p:cNvPr>
              <p:cNvCxnSpPr/>
              <p:nvPr/>
            </p:nvCxnSpPr>
            <p:spPr>
              <a:xfrm>
                <a:off x="6381750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</p:grpSp>
      </p:grp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4868800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線コネクタ 385">
            <a:extLst>
              <a:ext uri="{FF2B5EF4-FFF2-40B4-BE49-F238E27FC236}">
                <a16:creationId xmlns:a16="http://schemas.microsoft.com/office/drawing/2014/main" id="{C958F513-6A3F-9EC4-A6DC-AE746E3D2F42}"/>
              </a:ext>
            </a:extLst>
          </p:cNvPr>
          <p:cNvCxnSpPr/>
          <p:nvPr/>
        </p:nvCxnSpPr>
        <p:spPr>
          <a:xfrm>
            <a:off x="2824127" y="1056618"/>
            <a:ext cx="4352360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直線コネクタ 386">
            <a:extLst>
              <a:ext uri="{FF2B5EF4-FFF2-40B4-BE49-F238E27FC236}">
                <a16:creationId xmlns:a16="http://schemas.microsoft.com/office/drawing/2014/main" id="{D711987F-2745-A9CF-3C96-5264C9551852}"/>
              </a:ext>
            </a:extLst>
          </p:cNvPr>
          <p:cNvCxnSpPr>
            <a:cxnSpLocks/>
          </p:cNvCxnSpPr>
          <p:nvPr/>
        </p:nvCxnSpPr>
        <p:spPr>
          <a:xfrm>
            <a:off x="7176487" y="1056618"/>
            <a:ext cx="0" cy="186910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直線コネクタ 389">
            <a:extLst>
              <a:ext uri="{FF2B5EF4-FFF2-40B4-BE49-F238E27FC236}">
                <a16:creationId xmlns:a16="http://schemas.microsoft.com/office/drawing/2014/main" id="{403238AC-13EA-61A4-0A37-ED3E5E0D41FE}"/>
              </a:ext>
            </a:extLst>
          </p:cNvPr>
          <p:cNvCxnSpPr>
            <a:cxnSpLocks/>
          </p:cNvCxnSpPr>
          <p:nvPr/>
        </p:nvCxnSpPr>
        <p:spPr>
          <a:xfrm flipH="1">
            <a:off x="7176487" y="2925718"/>
            <a:ext cx="2034186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154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">
  <a:themeElements>
    <a:clrScheme name="黄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ユーザー定義 1">
      <a:majorFont>
        <a:latin typeface="Times New Roman"/>
        <a:ea typeface="ＭＳ Ｐ明朝"/>
        <a:cs typeface=""/>
      </a:majorFont>
      <a:minorFont>
        <a:latin typeface="Times New Roman"/>
        <a:ea typeface="ＭＳ Ｐ明朝"/>
        <a:cs typeface=""/>
      </a:minorFont>
    </a:fontScheme>
    <a:fmtScheme name="レトロスペク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noFill/>
        <a:ln>
          <a:solidFill>
            <a:schemeClr val="tx1">
              <a:lumMod val="95000"/>
              <a:lumOff val="5000"/>
            </a:schemeClr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lank" id="{8AE82C33-1F46-4EB0-B088-2F04627A9E0C}" vid="{4687C817-F7A4-4FB7-B022-243D421C9D3D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22281</TotalTime>
  <Words>1357</Words>
  <Application>Microsoft Office PowerPoint</Application>
  <PresentationFormat>ワイド画面</PresentationFormat>
  <Paragraphs>640</Paragraphs>
  <Slides>25</Slides>
  <Notes>6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25</vt:i4>
      </vt:variant>
    </vt:vector>
  </HeadingPairs>
  <TitlesOfParts>
    <vt:vector size="34" baseType="lpstr">
      <vt:lpstr>UD デジタル 教科書体 NK-R</vt:lpstr>
      <vt:lpstr>UD デジタル 教科書体 NP-R</vt:lpstr>
      <vt:lpstr>游ゴシック</vt:lpstr>
      <vt:lpstr>游ゴシック Light</vt:lpstr>
      <vt:lpstr>Arial</vt:lpstr>
      <vt:lpstr>Calibri</vt:lpstr>
      <vt:lpstr>Times New Roman</vt:lpstr>
      <vt:lpstr>Office テーマ</vt:lpstr>
      <vt:lpstr>blank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Ryotaro Honda</dc:creator>
  <cp:lastModifiedBy>Ryotaro Honda</cp:lastModifiedBy>
  <cp:revision>459</cp:revision>
  <dcterms:created xsi:type="dcterms:W3CDTF">2024-04-03T11:07:37Z</dcterms:created>
  <dcterms:modified xsi:type="dcterms:W3CDTF">2024-11-11T01:00:47Z</dcterms:modified>
</cp:coreProperties>
</file>

<file path=docProps/thumbnail.jpeg>
</file>